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70" r:id="rId2"/>
    <p:sldId id="265" r:id="rId3"/>
    <p:sldId id="268" r:id="rId4"/>
    <p:sldId id="266" r:id="rId5"/>
    <p:sldId id="267" r:id="rId6"/>
    <p:sldId id="264"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18"/>
    <p:restoredTop sz="94660"/>
  </p:normalViewPr>
  <p:slideViewPr>
    <p:cSldViewPr snapToGrid="0" snapToObjects="1">
      <p:cViewPr varScale="1">
        <p:scale>
          <a:sx n="155" d="100"/>
          <a:sy n="155" d="100"/>
        </p:scale>
        <p:origin x="19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18013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0970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846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2417779" y="802298"/>
            <a:ext cx="8637073" cy="2541431"/>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6600"/>
              <a:buFont typeface="Cabin"/>
              <a:buNone/>
              <a:defRPr sz="66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Shape 24"/>
          <p:cNvSpPr txBox="1">
            <a:spLocks noGrp="1"/>
          </p:cNvSpPr>
          <p:nvPr>
            <p:ph type="subTitle" idx="1"/>
          </p:nvPr>
        </p:nvSpPr>
        <p:spPr>
          <a:xfrm>
            <a:off x="2492280" y="3245654"/>
            <a:ext cx="8637000" cy="977700"/>
          </a:xfrm>
          <a:prstGeom prst="rect">
            <a:avLst/>
          </a:prstGeom>
          <a:noFill/>
          <a:ln>
            <a:noFill/>
          </a:ln>
        </p:spPr>
        <p:txBody>
          <a:bodyPr spcFirstLastPara="1" wrap="square" lIns="91425" tIns="91425" rIns="91425" bIns="91425" anchor="t" anchorCtr="0"/>
          <a:lstStyle>
            <a:lvl1pPr marR="0" lvl="0" algn="l" rtl="0">
              <a:lnSpc>
                <a:spcPct val="120000"/>
              </a:lnSpc>
              <a:spcBef>
                <a:spcPts val="1000"/>
              </a:spcBef>
              <a:spcAft>
                <a:spcPts val="0"/>
              </a:spcAft>
              <a:buClr>
                <a:schemeClr val="accent1"/>
              </a:buClr>
              <a:buSzPts val="1800"/>
              <a:buFont typeface="Arial"/>
              <a:buNone/>
              <a:defRPr sz="1800" b="0" i="0" u="none" strike="noStrike" cap="none">
                <a:solidFill>
                  <a:schemeClr val="dk1"/>
                </a:solidFill>
                <a:latin typeface="Cabin"/>
                <a:ea typeface="Cabin"/>
                <a:cs typeface="Cabin"/>
                <a:sym typeface="Cabin"/>
              </a:defRPr>
            </a:lvl1pPr>
            <a:lvl2pPr marR="0" lvl="1" algn="ctr" rtl="0">
              <a:lnSpc>
                <a:spcPct val="120000"/>
              </a:lnSpc>
              <a:spcBef>
                <a:spcPts val="500"/>
              </a:spcBef>
              <a:spcAft>
                <a:spcPts val="0"/>
              </a:spcAft>
              <a:buClr>
                <a:schemeClr val="accent1"/>
              </a:buClr>
              <a:buSzPts val="1800"/>
              <a:buFont typeface="Arial"/>
              <a:buNone/>
              <a:defRPr sz="1800" b="0" i="0" u="none" strike="noStrike" cap="none">
                <a:solidFill>
                  <a:schemeClr val="dk1"/>
                </a:solidFill>
                <a:latin typeface="Cabin"/>
                <a:ea typeface="Cabin"/>
                <a:cs typeface="Cabin"/>
                <a:sym typeface="Cabin"/>
              </a:defRPr>
            </a:lvl2pPr>
            <a:lvl3pPr marR="0" lvl="2" algn="ctr" rtl="0">
              <a:lnSpc>
                <a:spcPct val="120000"/>
              </a:lnSpc>
              <a:spcBef>
                <a:spcPts val="500"/>
              </a:spcBef>
              <a:spcAft>
                <a:spcPts val="0"/>
              </a:spcAft>
              <a:buClr>
                <a:schemeClr val="accent1"/>
              </a:buClr>
              <a:buSzPts val="1800"/>
              <a:buFont typeface="Arial"/>
              <a:buNone/>
              <a:defRPr sz="1800" b="0" i="0" u="none" strike="noStrike" cap="none">
                <a:solidFill>
                  <a:schemeClr val="dk1"/>
                </a:solidFill>
                <a:latin typeface="Cabin"/>
                <a:ea typeface="Cabin"/>
                <a:cs typeface="Cabin"/>
                <a:sym typeface="Cabin"/>
              </a:defRPr>
            </a:lvl3pPr>
            <a:lvl4pPr marR="0" lvl="3"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4pPr>
            <a:lvl5pPr marR="0" lvl="4"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5pPr>
            <a:lvl6pPr marR="0" lvl="5"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6pPr>
            <a:lvl7pPr marR="0" lvl="6"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7pPr>
            <a:lvl8pPr marR="0" lvl="7"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8pPr>
            <a:lvl9pPr marR="0" lvl="8" algn="ctr" rtl="0">
              <a:lnSpc>
                <a:spcPct val="120000"/>
              </a:lnSpc>
              <a:spcBef>
                <a:spcPts val="5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9pPr>
          </a:lstStyle>
          <a:p>
            <a:endParaRPr/>
          </a:p>
        </p:txBody>
      </p:sp>
      <p:sp>
        <p:nvSpPr>
          <p:cNvPr id="25" name="Shape 25"/>
          <p:cNvSpPr txBox="1">
            <a:spLocks noGrp="1"/>
          </p:cNvSpPr>
          <p:nvPr>
            <p:ph type="ftr" idx="11"/>
          </p:nvPr>
        </p:nvSpPr>
        <p:spPr>
          <a:xfrm>
            <a:off x="2416500" y="329307"/>
            <a:ext cx="4973915"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b="0" i="0" u="none" strike="noStrike" cap="none">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26" name="Shape 26"/>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Cabin"/>
                <a:ea typeface="Cabin"/>
                <a:cs typeface="Cabin"/>
                <a:sym typeface="Cabin"/>
              </a:defRPr>
            </a:lvl1pPr>
            <a:lvl2pPr marL="0" marR="0" lvl="1" indent="0" algn="r" rtl="0">
              <a:spcBef>
                <a:spcPts val="0"/>
              </a:spcBef>
              <a:buNone/>
              <a:defRPr sz="2800" b="0" i="0" u="none" strike="noStrike" cap="none">
                <a:solidFill>
                  <a:schemeClr val="accent1"/>
                </a:solidFill>
                <a:latin typeface="Cabin"/>
                <a:ea typeface="Cabin"/>
                <a:cs typeface="Cabin"/>
                <a:sym typeface="Cabin"/>
              </a:defRPr>
            </a:lvl2pPr>
            <a:lvl3pPr marL="0" marR="0" lvl="2" indent="0" algn="r" rtl="0">
              <a:spcBef>
                <a:spcPts val="0"/>
              </a:spcBef>
              <a:buNone/>
              <a:defRPr sz="2800" b="0" i="0" u="none" strike="noStrike" cap="none">
                <a:solidFill>
                  <a:schemeClr val="accent1"/>
                </a:solidFill>
                <a:latin typeface="Cabin"/>
                <a:ea typeface="Cabin"/>
                <a:cs typeface="Cabin"/>
                <a:sym typeface="Cabin"/>
              </a:defRPr>
            </a:lvl3pPr>
            <a:lvl4pPr marL="0" marR="0" lvl="3" indent="0" algn="r" rtl="0">
              <a:spcBef>
                <a:spcPts val="0"/>
              </a:spcBef>
              <a:buNone/>
              <a:defRPr sz="2800" b="0" i="0" u="none" strike="noStrike" cap="none">
                <a:solidFill>
                  <a:schemeClr val="accent1"/>
                </a:solidFill>
                <a:latin typeface="Cabin"/>
                <a:ea typeface="Cabin"/>
                <a:cs typeface="Cabin"/>
                <a:sym typeface="Cabin"/>
              </a:defRPr>
            </a:lvl4pPr>
            <a:lvl5pPr marL="0" marR="0" lvl="4" indent="0" algn="r" rtl="0">
              <a:spcBef>
                <a:spcPts val="0"/>
              </a:spcBef>
              <a:buNone/>
              <a:defRPr sz="2800" b="0" i="0" u="none" strike="noStrike" cap="none">
                <a:solidFill>
                  <a:schemeClr val="accent1"/>
                </a:solidFill>
                <a:latin typeface="Cabin"/>
                <a:ea typeface="Cabin"/>
                <a:cs typeface="Cabin"/>
                <a:sym typeface="Cabin"/>
              </a:defRPr>
            </a:lvl5pPr>
            <a:lvl6pPr marL="0" marR="0" lvl="5" indent="0" algn="r" rtl="0">
              <a:spcBef>
                <a:spcPts val="0"/>
              </a:spcBef>
              <a:buNone/>
              <a:defRPr sz="2800" b="0" i="0" u="none" strike="noStrike" cap="none">
                <a:solidFill>
                  <a:schemeClr val="accent1"/>
                </a:solidFill>
                <a:latin typeface="Cabin"/>
                <a:ea typeface="Cabin"/>
                <a:cs typeface="Cabin"/>
                <a:sym typeface="Cabin"/>
              </a:defRPr>
            </a:lvl6pPr>
            <a:lvl7pPr marL="0" marR="0" lvl="6" indent="0" algn="r" rtl="0">
              <a:spcBef>
                <a:spcPts val="0"/>
              </a:spcBef>
              <a:buNone/>
              <a:defRPr sz="2800" b="0" i="0" u="none" strike="noStrike" cap="none">
                <a:solidFill>
                  <a:schemeClr val="accent1"/>
                </a:solidFill>
                <a:latin typeface="Cabin"/>
                <a:ea typeface="Cabin"/>
                <a:cs typeface="Cabin"/>
                <a:sym typeface="Cabin"/>
              </a:defRPr>
            </a:lvl7pPr>
            <a:lvl8pPr marL="0" marR="0" lvl="7" indent="0" algn="r" rtl="0">
              <a:spcBef>
                <a:spcPts val="0"/>
              </a:spcBef>
              <a:buNone/>
              <a:defRPr sz="2800" b="0" i="0" u="none" strike="noStrike" cap="none">
                <a:solidFill>
                  <a:schemeClr val="accent1"/>
                </a:solidFill>
                <a:latin typeface="Cabin"/>
                <a:ea typeface="Cabin"/>
                <a:cs typeface="Cabin"/>
                <a:sym typeface="Cabin"/>
              </a:defRPr>
            </a:lvl8pPr>
            <a:lvl9pPr marL="0" marR="0" lvl="8" indent="0" algn="r" rtl="0">
              <a:spcBef>
                <a:spcPts val="0"/>
              </a:spcBef>
              <a:buNone/>
              <a:defRPr sz="2800" b="0" i="0" u="none" strike="noStrike" cap="none">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27" name="Shape 27"/>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451579" y="804519"/>
            <a:ext cx="9603275" cy="104923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9" name="Shape 89"/>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90" name="Shape 90"/>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1" name="Shape 91"/>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2" name="Shape 9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93" name="Shape 93"/>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rot="5400000">
            <a:off x="7917038" y="2321047"/>
            <a:ext cx="4659889" cy="1615742"/>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97" name="Shape 97"/>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8" name="Shape 98"/>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9" name="Shape 9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100" name="Shape 100"/>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51579" y="804519"/>
            <a:ext cx="9603275" cy="104923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Shape 30"/>
          <p:cNvSpPr txBox="1">
            <a:spLocks noGrp="1"/>
          </p:cNvSpPr>
          <p:nvPr>
            <p:ph type="body" idx="1"/>
          </p:nvPr>
        </p:nvSpPr>
        <p:spPr>
          <a:xfrm>
            <a:off x="1451579" y="2015732"/>
            <a:ext cx="9603300" cy="3450600"/>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31" name="Shape 31"/>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b="0" i="0" u="none" strike="noStrike" cap="none">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32" name="Shape 32"/>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b="0" i="0" u="none" strike="noStrike" cap="none">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33" name="Shape 3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Cabin"/>
                <a:ea typeface="Cabin"/>
                <a:cs typeface="Cabin"/>
                <a:sym typeface="Cabin"/>
              </a:defRPr>
            </a:lvl1pPr>
            <a:lvl2pPr marL="0" marR="0" lvl="1" indent="0" algn="r" rtl="0">
              <a:spcBef>
                <a:spcPts val="0"/>
              </a:spcBef>
              <a:buNone/>
              <a:defRPr sz="2800" b="0" i="0" u="none" strike="noStrike" cap="none">
                <a:solidFill>
                  <a:schemeClr val="accent1"/>
                </a:solidFill>
                <a:latin typeface="Cabin"/>
                <a:ea typeface="Cabin"/>
                <a:cs typeface="Cabin"/>
                <a:sym typeface="Cabin"/>
              </a:defRPr>
            </a:lvl2pPr>
            <a:lvl3pPr marL="0" marR="0" lvl="2" indent="0" algn="r" rtl="0">
              <a:spcBef>
                <a:spcPts val="0"/>
              </a:spcBef>
              <a:buNone/>
              <a:defRPr sz="2800" b="0" i="0" u="none" strike="noStrike" cap="none">
                <a:solidFill>
                  <a:schemeClr val="accent1"/>
                </a:solidFill>
                <a:latin typeface="Cabin"/>
                <a:ea typeface="Cabin"/>
                <a:cs typeface="Cabin"/>
                <a:sym typeface="Cabin"/>
              </a:defRPr>
            </a:lvl3pPr>
            <a:lvl4pPr marL="0" marR="0" lvl="3" indent="0" algn="r" rtl="0">
              <a:spcBef>
                <a:spcPts val="0"/>
              </a:spcBef>
              <a:buNone/>
              <a:defRPr sz="2800" b="0" i="0" u="none" strike="noStrike" cap="none">
                <a:solidFill>
                  <a:schemeClr val="accent1"/>
                </a:solidFill>
                <a:latin typeface="Cabin"/>
                <a:ea typeface="Cabin"/>
                <a:cs typeface="Cabin"/>
                <a:sym typeface="Cabin"/>
              </a:defRPr>
            </a:lvl4pPr>
            <a:lvl5pPr marL="0" marR="0" lvl="4" indent="0" algn="r" rtl="0">
              <a:spcBef>
                <a:spcPts val="0"/>
              </a:spcBef>
              <a:buNone/>
              <a:defRPr sz="2800" b="0" i="0" u="none" strike="noStrike" cap="none">
                <a:solidFill>
                  <a:schemeClr val="accent1"/>
                </a:solidFill>
                <a:latin typeface="Cabin"/>
                <a:ea typeface="Cabin"/>
                <a:cs typeface="Cabin"/>
                <a:sym typeface="Cabin"/>
              </a:defRPr>
            </a:lvl5pPr>
            <a:lvl6pPr marL="0" marR="0" lvl="5" indent="0" algn="r" rtl="0">
              <a:spcBef>
                <a:spcPts val="0"/>
              </a:spcBef>
              <a:buNone/>
              <a:defRPr sz="2800" b="0" i="0" u="none" strike="noStrike" cap="none">
                <a:solidFill>
                  <a:schemeClr val="accent1"/>
                </a:solidFill>
                <a:latin typeface="Cabin"/>
                <a:ea typeface="Cabin"/>
                <a:cs typeface="Cabin"/>
                <a:sym typeface="Cabin"/>
              </a:defRPr>
            </a:lvl6pPr>
            <a:lvl7pPr marL="0" marR="0" lvl="6" indent="0" algn="r" rtl="0">
              <a:spcBef>
                <a:spcPts val="0"/>
              </a:spcBef>
              <a:buNone/>
              <a:defRPr sz="2800" b="0" i="0" u="none" strike="noStrike" cap="none">
                <a:solidFill>
                  <a:schemeClr val="accent1"/>
                </a:solidFill>
                <a:latin typeface="Cabin"/>
                <a:ea typeface="Cabin"/>
                <a:cs typeface="Cabin"/>
                <a:sym typeface="Cabin"/>
              </a:defRPr>
            </a:lvl7pPr>
            <a:lvl8pPr marL="0" marR="0" lvl="7" indent="0" algn="r" rtl="0">
              <a:spcBef>
                <a:spcPts val="0"/>
              </a:spcBef>
              <a:buNone/>
              <a:defRPr sz="2800" b="0" i="0" u="none" strike="noStrike" cap="none">
                <a:solidFill>
                  <a:schemeClr val="accent1"/>
                </a:solidFill>
                <a:latin typeface="Cabin"/>
                <a:ea typeface="Cabin"/>
                <a:cs typeface="Cabin"/>
                <a:sym typeface="Cabin"/>
              </a:defRPr>
            </a:lvl8pPr>
            <a:lvl9pPr marL="0" marR="0" lvl="8" indent="0" algn="r" rtl="0">
              <a:spcBef>
                <a:spcPts val="0"/>
              </a:spcBef>
              <a:buNone/>
              <a:defRPr sz="2800" b="0" i="0" u="none" strike="noStrike" cap="none">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454239" y="1756130"/>
            <a:ext cx="8643154" cy="188795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600"/>
              <a:buFont typeface="Cabin"/>
              <a:buNone/>
              <a:defRPr sz="36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Shape 36"/>
          <p:cNvSpPr txBox="1">
            <a:spLocks noGrp="1"/>
          </p:cNvSpPr>
          <p:nvPr>
            <p:ph type="body" idx="1"/>
          </p:nvPr>
        </p:nvSpPr>
        <p:spPr>
          <a:xfrm>
            <a:off x="1454239" y="3806195"/>
            <a:ext cx="8630446" cy="1012929"/>
          </a:xfrm>
          <a:prstGeom prst="rect">
            <a:avLst/>
          </a:prstGeom>
          <a:noFill/>
          <a:ln>
            <a:noFill/>
          </a:ln>
        </p:spPr>
        <p:txBody>
          <a:bodyPr spcFirstLastPara="1" wrap="square" lIns="91425" tIns="91425" rIns="91425" bIns="91425" anchor="t" anchorCtr="0"/>
          <a:lstStyle>
            <a:lvl1pPr marL="457200" marR="0" lvl="0" indent="-228600" algn="l" rtl="0">
              <a:lnSpc>
                <a:spcPct val="120000"/>
              </a:lnSpc>
              <a:spcBef>
                <a:spcPts val="1000"/>
              </a:spcBef>
              <a:spcAft>
                <a:spcPts val="0"/>
              </a:spcAft>
              <a:buClr>
                <a:schemeClr val="accent1"/>
              </a:buClr>
              <a:buSzPts val="1800"/>
              <a:buFont typeface="Arial"/>
              <a:buNone/>
              <a:defRPr sz="1800" b="0" i="0" u="none" strike="noStrike" cap="none">
                <a:solidFill>
                  <a:schemeClr val="dk1"/>
                </a:solidFill>
                <a:latin typeface="Cabin"/>
                <a:ea typeface="Cabin"/>
                <a:cs typeface="Cabin"/>
                <a:sym typeface="Cabin"/>
              </a:defRPr>
            </a:lvl1pPr>
            <a:lvl2pPr marL="914400" marR="0" lvl="1" indent="-228600" algn="l" rtl="0">
              <a:lnSpc>
                <a:spcPct val="120000"/>
              </a:lnSpc>
              <a:spcBef>
                <a:spcPts val="500"/>
              </a:spcBef>
              <a:spcAft>
                <a:spcPts val="0"/>
              </a:spcAft>
              <a:buClr>
                <a:schemeClr val="accent1"/>
              </a:buClr>
              <a:buSzPts val="1800"/>
              <a:buFont typeface="Arial"/>
              <a:buNone/>
              <a:defRPr sz="1800" b="0" i="0" u="none" strike="noStrike" cap="none">
                <a:solidFill>
                  <a:srgbClr val="888888"/>
                </a:solidFill>
                <a:latin typeface="Cabin"/>
                <a:ea typeface="Cabin"/>
                <a:cs typeface="Cabin"/>
                <a:sym typeface="Cabin"/>
              </a:defRPr>
            </a:lvl2pPr>
            <a:lvl3pPr marL="1371600" marR="0" lvl="2" indent="-228600" algn="l" rtl="0">
              <a:lnSpc>
                <a:spcPct val="120000"/>
              </a:lnSpc>
              <a:spcBef>
                <a:spcPts val="500"/>
              </a:spcBef>
              <a:spcAft>
                <a:spcPts val="0"/>
              </a:spcAft>
              <a:buClr>
                <a:schemeClr val="accent1"/>
              </a:buClr>
              <a:buSzPts val="1800"/>
              <a:buFont typeface="Arial"/>
              <a:buNone/>
              <a:defRPr sz="1800" b="0" i="0" u="none" strike="noStrike" cap="none">
                <a:solidFill>
                  <a:srgbClr val="888888"/>
                </a:solidFill>
                <a:latin typeface="Cabin"/>
                <a:ea typeface="Cabin"/>
                <a:cs typeface="Cabin"/>
                <a:sym typeface="Cabin"/>
              </a:defRPr>
            </a:lvl3pPr>
            <a:lvl4pPr marL="1828800" marR="0" lvl="3"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4pPr>
            <a:lvl5pPr marL="2286000" marR="0" lvl="4"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5pPr>
            <a:lvl6pPr marL="2743200" marR="0" lvl="5"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6pPr>
            <a:lvl7pPr marL="3200400" marR="0" lvl="6"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7pPr>
            <a:lvl8pPr marL="3657600" marR="0" lvl="7"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8pPr>
            <a:lvl9pPr marL="4114800" marR="0" lvl="8" indent="-228600" algn="l" rtl="0">
              <a:lnSpc>
                <a:spcPct val="120000"/>
              </a:lnSpc>
              <a:spcBef>
                <a:spcPts val="500"/>
              </a:spcBef>
              <a:spcAft>
                <a:spcPts val="0"/>
              </a:spcAft>
              <a:buClr>
                <a:schemeClr val="accent1"/>
              </a:buClr>
              <a:buSzPts val="1600"/>
              <a:buFont typeface="Arial"/>
              <a:buNone/>
              <a:defRPr sz="1600" b="0" i="0" u="none" strike="noStrike" cap="none">
                <a:solidFill>
                  <a:srgbClr val="888888"/>
                </a:solidFill>
                <a:latin typeface="Cabin"/>
                <a:ea typeface="Cabin"/>
                <a:cs typeface="Cabin"/>
                <a:sym typeface="Cabin"/>
              </a:defRPr>
            </a:lvl9pPr>
          </a:lstStyle>
          <a:p>
            <a:endParaRPr/>
          </a:p>
        </p:txBody>
      </p:sp>
      <p:sp>
        <p:nvSpPr>
          <p:cNvPr id="37" name="Shape 37"/>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38" name="Shape 38"/>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39" name="Shape 3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40" name="Shape 40"/>
          <p:cNvCxnSpPr/>
          <p:nvPr/>
        </p:nvCxnSpPr>
        <p:spPr>
          <a:xfrm>
            <a:off x="1454239" y="3804985"/>
            <a:ext cx="863044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449217" y="804889"/>
            <a:ext cx="9605635" cy="105930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Shape 43"/>
          <p:cNvSpPr txBox="1">
            <a:spLocks noGrp="1"/>
          </p:cNvSpPr>
          <p:nvPr>
            <p:ph type="body" idx="1"/>
          </p:nvPr>
        </p:nvSpPr>
        <p:spPr>
          <a:xfrm>
            <a:off x="1447331" y="2010878"/>
            <a:ext cx="4645152" cy="3448595"/>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44" name="Shape 44"/>
          <p:cNvSpPr txBox="1">
            <a:spLocks noGrp="1"/>
          </p:cNvSpPr>
          <p:nvPr>
            <p:ph type="body" idx="2"/>
          </p:nvPr>
        </p:nvSpPr>
        <p:spPr>
          <a:xfrm>
            <a:off x="6413771" y="2017343"/>
            <a:ext cx="4645152" cy="3441520"/>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45" name="Shape 45"/>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46" name="Shape 46"/>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47" name="Shape 4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48" name="Shape 48"/>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447191" y="804163"/>
            <a:ext cx="9607661" cy="1056319"/>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body" idx="1"/>
          </p:nvPr>
        </p:nvSpPr>
        <p:spPr>
          <a:xfrm>
            <a:off x="1447191" y="2019549"/>
            <a:ext cx="4645152" cy="801943"/>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1000"/>
              </a:spcBef>
              <a:spcAft>
                <a:spcPts val="0"/>
              </a:spcAft>
              <a:buClr>
                <a:schemeClr val="accent1"/>
              </a:buClr>
              <a:buSzPts val="2200"/>
              <a:buFont typeface="Arial"/>
              <a:buNone/>
              <a:defRPr sz="2200" b="0" i="0" u="none" strike="noStrike" cap="none">
                <a:solidFill>
                  <a:schemeClr val="accent1"/>
                </a:solidFill>
                <a:latin typeface="Cabin"/>
                <a:ea typeface="Cabin"/>
                <a:cs typeface="Cabin"/>
                <a:sym typeface="Cabin"/>
              </a:defRPr>
            </a:lvl1pPr>
            <a:lvl2pPr marL="914400" marR="0" lvl="1" indent="-228600" algn="l" rtl="0">
              <a:lnSpc>
                <a:spcPct val="120000"/>
              </a:lnSpc>
              <a:spcBef>
                <a:spcPts val="500"/>
              </a:spcBef>
              <a:spcAft>
                <a:spcPts val="0"/>
              </a:spcAft>
              <a:buClr>
                <a:schemeClr val="accent1"/>
              </a:buClr>
              <a:buSzPts val="2000"/>
              <a:buFont typeface="Arial"/>
              <a:buNone/>
              <a:defRPr sz="2000" b="1" i="0" u="none" strike="noStrike" cap="none">
                <a:solidFill>
                  <a:schemeClr val="dk1"/>
                </a:solidFill>
                <a:latin typeface="Cabin"/>
                <a:ea typeface="Cabin"/>
                <a:cs typeface="Cabin"/>
                <a:sym typeface="Cabin"/>
              </a:defRPr>
            </a:lvl2pPr>
            <a:lvl3pPr marL="1371600" marR="0" lvl="2" indent="-228600" algn="l" rtl="0">
              <a:lnSpc>
                <a:spcPct val="120000"/>
              </a:lnSpc>
              <a:spcBef>
                <a:spcPts val="500"/>
              </a:spcBef>
              <a:spcAft>
                <a:spcPts val="0"/>
              </a:spcAft>
              <a:buClr>
                <a:schemeClr val="accent1"/>
              </a:buClr>
              <a:buSzPts val="1800"/>
              <a:buFont typeface="Arial"/>
              <a:buNone/>
              <a:defRPr sz="1800" b="1" i="0" u="none" strike="noStrike" cap="none">
                <a:solidFill>
                  <a:schemeClr val="dk1"/>
                </a:solidFill>
                <a:latin typeface="Cabin"/>
                <a:ea typeface="Cabin"/>
                <a:cs typeface="Cabin"/>
                <a:sym typeface="Cabin"/>
              </a:defRPr>
            </a:lvl3pPr>
            <a:lvl4pPr marL="1828800" marR="0" lvl="3"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4pPr>
            <a:lvl5pPr marL="2286000" marR="0" lvl="4"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5pPr>
            <a:lvl6pPr marL="2743200" marR="0" lvl="5"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6pPr>
            <a:lvl7pPr marL="3200400" marR="0" lvl="6"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7pPr>
            <a:lvl8pPr marL="3657600" marR="0" lvl="7"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8pPr>
            <a:lvl9pPr marL="4114800" marR="0" lvl="8"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9pPr>
          </a:lstStyle>
          <a:p>
            <a:endParaRPr/>
          </a:p>
        </p:txBody>
      </p:sp>
      <p:sp>
        <p:nvSpPr>
          <p:cNvPr id="52" name="Shape 52"/>
          <p:cNvSpPr txBox="1">
            <a:spLocks noGrp="1"/>
          </p:cNvSpPr>
          <p:nvPr>
            <p:ph type="body" idx="2"/>
          </p:nvPr>
        </p:nvSpPr>
        <p:spPr>
          <a:xfrm>
            <a:off x="1447191" y="2824269"/>
            <a:ext cx="4645152" cy="2644457"/>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53" name="Shape 53"/>
          <p:cNvSpPr txBox="1">
            <a:spLocks noGrp="1"/>
          </p:cNvSpPr>
          <p:nvPr>
            <p:ph type="body" idx="3"/>
          </p:nvPr>
        </p:nvSpPr>
        <p:spPr>
          <a:xfrm>
            <a:off x="6412362" y="2023003"/>
            <a:ext cx="4645152" cy="802237"/>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1000"/>
              </a:spcBef>
              <a:spcAft>
                <a:spcPts val="0"/>
              </a:spcAft>
              <a:buClr>
                <a:schemeClr val="accent1"/>
              </a:buClr>
              <a:buSzPts val="2200"/>
              <a:buFont typeface="Arial"/>
              <a:buNone/>
              <a:defRPr sz="2200" b="0" i="0" u="none" strike="noStrike" cap="none">
                <a:solidFill>
                  <a:schemeClr val="accent1"/>
                </a:solidFill>
                <a:latin typeface="Cabin"/>
                <a:ea typeface="Cabin"/>
                <a:cs typeface="Cabin"/>
                <a:sym typeface="Cabin"/>
              </a:defRPr>
            </a:lvl1pPr>
            <a:lvl2pPr marL="914400" marR="0" lvl="1" indent="-228600" algn="l" rtl="0">
              <a:lnSpc>
                <a:spcPct val="120000"/>
              </a:lnSpc>
              <a:spcBef>
                <a:spcPts val="500"/>
              </a:spcBef>
              <a:spcAft>
                <a:spcPts val="0"/>
              </a:spcAft>
              <a:buClr>
                <a:schemeClr val="accent1"/>
              </a:buClr>
              <a:buSzPts val="2000"/>
              <a:buFont typeface="Arial"/>
              <a:buNone/>
              <a:defRPr sz="2000" b="1" i="0" u="none" strike="noStrike" cap="none">
                <a:solidFill>
                  <a:schemeClr val="dk1"/>
                </a:solidFill>
                <a:latin typeface="Cabin"/>
                <a:ea typeface="Cabin"/>
                <a:cs typeface="Cabin"/>
                <a:sym typeface="Cabin"/>
              </a:defRPr>
            </a:lvl2pPr>
            <a:lvl3pPr marL="1371600" marR="0" lvl="2" indent="-228600" algn="l" rtl="0">
              <a:lnSpc>
                <a:spcPct val="120000"/>
              </a:lnSpc>
              <a:spcBef>
                <a:spcPts val="500"/>
              </a:spcBef>
              <a:spcAft>
                <a:spcPts val="0"/>
              </a:spcAft>
              <a:buClr>
                <a:schemeClr val="accent1"/>
              </a:buClr>
              <a:buSzPts val="1800"/>
              <a:buFont typeface="Arial"/>
              <a:buNone/>
              <a:defRPr sz="1800" b="1" i="0" u="none" strike="noStrike" cap="none">
                <a:solidFill>
                  <a:schemeClr val="dk1"/>
                </a:solidFill>
                <a:latin typeface="Cabin"/>
                <a:ea typeface="Cabin"/>
                <a:cs typeface="Cabin"/>
                <a:sym typeface="Cabin"/>
              </a:defRPr>
            </a:lvl3pPr>
            <a:lvl4pPr marL="1828800" marR="0" lvl="3"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4pPr>
            <a:lvl5pPr marL="2286000" marR="0" lvl="4"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5pPr>
            <a:lvl6pPr marL="2743200" marR="0" lvl="5"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6pPr>
            <a:lvl7pPr marL="3200400" marR="0" lvl="6"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7pPr>
            <a:lvl8pPr marL="3657600" marR="0" lvl="7"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8pPr>
            <a:lvl9pPr marL="4114800" marR="0" lvl="8" indent="-228600" algn="l" rtl="0">
              <a:lnSpc>
                <a:spcPct val="120000"/>
              </a:lnSpc>
              <a:spcBef>
                <a:spcPts val="500"/>
              </a:spcBef>
              <a:spcAft>
                <a:spcPts val="0"/>
              </a:spcAft>
              <a:buClr>
                <a:schemeClr val="accent1"/>
              </a:buClr>
              <a:buSzPts val="1600"/>
              <a:buFont typeface="Arial"/>
              <a:buNone/>
              <a:defRPr sz="1600" b="1" i="0" u="none" strike="noStrike" cap="none">
                <a:solidFill>
                  <a:schemeClr val="dk1"/>
                </a:solidFill>
                <a:latin typeface="Cabin"/>
                <a:ea typeface="Cabin"/>
                <a:cs typeface="Cabin"/>
                <a:sym typeface="Cabin"/>
              </a:defRPr>
            </a:lvl9pPr>
          </a:lstStyle>
          <a:p>
            <a:endParaRPr/>
          </a:p>
        </p:txBody>
      </p:sp>
      <p:sp>
        <p:nvSpPr>
          <p:cNvPr id="54" name="Shape 54"/>
          <p:cNvSpPr txBox="1">
            <a:spLocks noGrp="1"/>
          </p:cNvSpPr>
          <p:nvPr>
            <p:ph type="body" idx="4"/>
          </p:nvPr>
        </p:nvSpPr>
        <p:spPr>
          <a:xfrm>
            <a:off x="6412362" y="2821491"/>
            <a:ext cx="4645152" cy="2637371"/>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55" name="Shape 55"/>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6" name="Shape 56"/>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7" name="Shape 5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58" name="Shape 58"/>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451579" y="804519"/>
            <a:ext cx="9603275" cy="104923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Shape 61"/>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2" name="Shape 62"/>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3" name="Shape 6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4"/>
        <p:cNvGrpSpPr/>
        <p:nvPr/>
      </p:nvGrpSpPr>
      <p:grpSpPr>
        <a:xfrm>
          <a:off x="0" y="0"/>
          <a:ext cx="0" cy="0"/>
          <a:chOff x="0" y="0"/>
          <a:chExt cx="0" cy="0"/>
        </a:xfrm>
      </p:grpSpPr>
      <p:sp>
        <p:nvSpPr>
          <p:cNvPr id="65" name="Shape 65"/>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6" name="Shape 66"/>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7" name="Shape 6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444671" y="798973"/>
            <a:ext cx="3273099" cy="224711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2400"/>
              <a:buFont typeface="Cabin"/>
              <a:buNone/>
              <a:defRPr sz="24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a:off x="5043714" y="798974"/>
            <a:ext cx="6012470" cy="4658826"/>
          </a:xfrm>
          <a:prstGeom prst="rect">
            <a:avLst/>
          </a:prstGeom>
          <a:noFill/>
          <a:ln>
            <a:noFill/>
          </a:ln>
        </p:spPr>
        <p:txBody>
          <a:bodyPr spcFirstLastPara="1" wrap="square" lIns="91425" tIns="91425" rIns="91425" bIns="91425" anchor="ctr"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71" name="Shape 71"/>
          <p:cNvSpPr txBox="1">
            <a:spLocks noGrp="1"/>
          </p:cNvSpPr>
          <p:nvPr>
            <p:ph type="body" idx="2"/>
          </p:nvPr>
        </p:nvSpPr>
        <p:spPr>
          <a:xfrm>
            <a:off x="1444671" y="3205491"/>
            <a:ext cx="3275013" cy="2248181"/>
          </a:xfrm>
          <a:prstGeom prst="rect">
            <a:avLst/>
          </a:prstGeom>
          <a:noFill/>
          <a:ln>
            <a:noFill/>
          </a:ln>
        </p:spPr>
        <p:txBody>
          <a:bodyPr spcFirstLastPara="1" wrap="square" lIns="91425" tIns="91425" rIns="91425" bIns="91425" anchor="t" anchorCtr="0"/>
          <a:lstStyle>
            <a:lvl1pPr marL="457200" marR="0" lvl="0" indent="-228600" algn="l" rtl="0">
              <a:lnSpc>
                <a:spcPct val="120000"/>
              </a:lnSpc>
              <a:spcBef>
                <a:spcPts val="1000"/>
              </a:spcBef>
              <a:spcAft>
                <a:spcPts val="0"/>
              </a:spcAft>
              <a:buClr>
                <a:schemeClr val="accent1"/>
              </a:buClr>
              <a:buSzPts val="1600"/>
              <a:buFont typeface="Arial"/>
              <a:buNone/>
              <a:defRPr sz="1600" b="0" i="0" u="none" strike="noStrike" cap="none">
                <a:solidFill>
                  <a:schemeClr val="dk1"/>
                </a:solidFill>
                <a:latin typeface="Cabin"/>
                <a:ea typeface="Cabin"/>
                <a:cs typeface="Cabin"/>
                <a:sym typeface="Cabin"/>
              </a:defRPr>
            </a:lvl1pPr>
            <a:lvl2pPr marL="914400" marR="0" lvl="1" indent="-228600" algn="l" rtl="0">
              <a:lnSpc>
                <a:spcPct val="120000"/>
              </a:lnSpc>
              <a:spcBef>
                <a:spcPts val="500"/>
              </a:spcBef>
              <a:spcAft>
                <a:spcPts val="0"/>
              </a:spcAft>
              <a:buClr>
                <a:schemeClr val="accent1"/>
              </a:buClr>
              <a:buSzPts val="1400"/>
              <a:buFont typeface="Arial"/>
              <a:buNone/>
              <a:defRPr sz="1400" b="0" i="0" u="none" strike="noStrike" cap="none">
                <a:solidFill>
                  <a:schemeClr val="dk1"/>
                </a:solidFill>
                <a:latin typeface="Cabin"/>
                <a:ea typeface="Cabin"/>
                <a:cs typeface="Cabin"/>
                <a:sym typeface="Cabin"/>
              </a:defRPr>
            </a:lvl2pPr>
            <a:lvl3pPr marL="1371600" marR="0" lvl="2" indent="-228600" algn="l" rtl="0">
              <a:lnSpc>
                <a:spcPct val="120000"/>
              </a:lnSpc>
              <a:spcBef>
                <a:spcPts val="500"/>
              </a:spcBef>
              <a:spcAft>
                <a:spcPts val="0"/>
              </a:spcAft>
              <a:buClr>
                <a:schemeClr val="accent1"/>
              </a:buClr>
              <a:buSzPts val="1200"/>
              <a:buFont typeface="Arial"/>
              <a:buNone/>
              <a:defRPr sz="1200" b="0" i="0" u="none" strike="noStrike" cap="none">
                <a:solidFill>
                  <a:schemeClr val="dk1"/>
                </a:solidFill>
                <a:latin typeface="Cabin"/>
                <a:ea typeface="Cabin"/>
                <a:cs typeface="Cabin"/>
                <a:sym typeface="Cabin"/>
              </a:defRPr>
            </a:lvl3pPr>
            <a:lvl4pPr marL="1828800" marR="0" lvl="3"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4pPr>
            <a:lvl5pPr marL="2286000" marR="0" lvl="4"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5pPr>
            <a:lvl6pPr marL="2743200" marR="0" lvl="5"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6pPr>
            <a:lvl7pPr marL="3200400" marR="0" lvl="6"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7pPr>
            <a:lvl8pPr marL="3657600" marR="0" lvl="7"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8pPr>
            <a:lvl9pPr marL="4114800" marR="0" lvl="8"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9pPr>
          </a:lstStyle>
          <a:p>
            <a:endParaRPr/>
          </a:p>
        </p:txBody>
      </p:sp>
      <p:sp>
        <p:nvSpPr>
          <p:cNvPr id="72" name="Shape 72"/>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73" name="Shape 73"/>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74" name="Shape 7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75" name="Shape 75"/>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6"/>
        <p:cNvGrpSpPr/>
        <p:nvPr/>
      </p:nvGrpSpPr>
      <p:grpSpPr>
        <a:xfrm>
          <a:off x="0" y="0"/>
          <a:ext cx="0" cy="0"/>
          <a:chOff x="0" y="0"/>
          <a:chExt cx="0" cy="0"/>
        </a:xfrm>
      </p:grpSpPr>
      <p:grpSp>
        <p:nvGrpSpPr>
          <p:cNvPr id="77" name="Shape 77"/>
          <p:cNvGrpSpPr/>
          <p:nvPr/>
        </p:nvGrpSpPr>
        <p:grpSpPr>
          <a:xfrm>
            <a:off x="7477387" y="482170"/>
            <a:ext cx="4074533" cy="5149101"/>
            <a:chOff x="7477387" y="482170"/>
            <a:chExt cx="4074533" cy="5149101"/>
          </a:xfrm>
        </p:grpSpPr>
        <p:sp>
          <p:nvSpPr>
            <p:cNvPr id="78" name="Shape 78"/>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0" name="Shape 80"/>
          <p:cNvSpPr txBox="1">
            <a:spLocks noGrp="1"/>
          </p:cNvSpPr>
          <p:nvPr>
            <p:ph type="title"/>
          </p:nvPr>
        </p:nvSpPr>
        <p:spPr>
          <a:xfrm>
            <a:off x="1451206" y="1129513"/>
            <a:ext cx="5532328" cy="183058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Shape 81"/>
          <p:cNvSpPr>
            <a:spLocks noGrp="1"/>
          </p:cNvSpPr>
          <p:nvPr>
            <p:ph type="pic" idx="2"/>
          </p:nvPr>
        </p:nvSpPr>
        <p:spPr>
          <a:xfrm>
            <a:off x="8124389" y="1122542"/>
            <a:ext cx="2791171" cy="3866327"/>
          </a:xfrm>
          <a:prstGeom prst="rect">
            <a:avLst/>
          </a:prstGeom>
          <a:solidFill>
            <a:srgbClr val="D8D8D8"/>
          </a:solidFill>
          <a:ln>
            <a:noFill/>
          </a:ln>
        </p:spPr>
        <p:txBody>
          <a:bodyPr spcFirstLastPara="1" wrap="square" lIns="91425" tIns="91425" rIns="91425" bIns="91425" anchor="t" anchorCtr="0"/>
          <a:lstStyle>
            <a:lvl1pPr marR="0" lvl="0" algn="ctr" rtl="0">
              <a:lnSpc>
                <a:spcPct val="120000"/>
              </a:lnSpc>
              <a:spcBef>
                <a:spcPts val="1000"/>
              </a:spcBef>
              <a:spcAft>
                <a:spcPts val="0"/>
              </a:spcAft>
              <a:buClr>
                <a:schemeClr val="accent1"/>
              </a:buClr>
              <a:buSzPts val="3200"/>
              <a:buFont typeface="Arial"/>
              <a:buNone/>
              <a:defRPr sz="3200" b="0" i="0" u="none" strike="noStrike" cap="none">
                <a:solidFill>
                  <a:schemeClr val="dk1"/>
                </a:solidFill>
                <a:latin typeface="Cabin"/>
                <a:ea typeface="Cabin"/>
                <a:cs typeface="Cabin"/>
                <a:sym typeface="Cabin"/>
              </a:defRPr>
            </a:lvl1pPr>
            <a:lvl2pPr marR="0" lvl="1" algn="l" rtl="0">
              <a:lnSpc>
                <a:spcPct val="120000"/>
              </a:lnSpc>
              <a:spcBef>
                <a:spcPts val="500"/>
              </a:spcBef>
              <a:spcAft>
                <a:spcPts val="0"/>
              </a:spcAft>
              <a:buClr>
                <a:schemeClr val="accent1"/>
              </a:buClr>
              <a:buSzPts val="2800"/>
              <a:buFont typeface="Arial"/>
              <a:buNone/>
              <a:defRPr sz="2800" b="0" i="0" u="none" strike="noStrike" cap="none">
                <a:solidFill>
                  <a:schemeClr val="dk1"/>
                </a:solidFill>
                <a:latin typeface="Cabin"/>
                <a:ea typeface="Cabin"/>
                <a:cs typeface="Cabin"/>
                <a:sym typeface="Cabin"/>
              </a:defRPr>
            </a:lvl2pPr>
            <a:lvl3pPr marR="0" lvl="2" algn="l" rtl="0">
              <a:lnSpc>
                <a:spcPct val="120000"/>
              </a:lnSpc>
              <a:spcBef>
                <a:spcPts val="500"/>
              </a:spcBef>
              <a:spcAft>
                <a:spcPts val="0"/>
              </a:spcAft>
              <a:buClr>
                <a:schemeClr val="accent1"/>
              </a:buClr>
              <a:buSzPts val="2400"/>
              <a:buFont typeface="Arial"/>
              <a:buNone/>
              <a:defRPr sz="2400" b="0" i="0" u="none" strike="noStrike" cap="none">
                <a:solidFill>
                  <a:schemeClr val="dk1"/>
                </a:solidFill>
                <a:latin typeface="Cabin"/>
                <a:ea typeface="Cabin"/>
                <a:cs typeface="Cabin"/>
                <a:sym typeface="Cabin"/>
              </a:defRPr>
            </a:lvl3pPr>
            <a:lvl4pPr marR="0" lvl="3"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4pPr>
            <a:lvl5pPr marR="0" lvl="4"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5pPr>
            <a:lvl6pPr marR="0" lvl="5"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6pPr>
            <a:lvl7pPr marR="0" lvl="6"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7pPr>
            <a:lvl8pPr marR="0" lvl="7"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8pPr>
            <a:lvl9pPr marR="0" lvl="8" algn="l" rtl="0">
              <a:lnSpc>
                <a:spcPct val="120000"/>
              </a:lnSpc>
              <a:spcBef>
                <a:spcPts val="500"/>
              </a:spcBef>
              <a:spcAft>
                <a:spcPts val="0"/>
              </a:spcAft>
              <a:buClr>
                <a:schemeClr val="accent1"/>
              </a:buClr>
              <a:buSzPts val="2000"/>
              <a:buFont typeface="Arial"/>
              <a:buNone/>
              <a:defRPr sz="2000" b="0" i="0" u="none" strike="noStrike" cap="none">
                <a:solidFill>
                  <a:schemeClr val="dk1"/>
                </a:solidFill>
                <a:latin typeface="Cabin"/>
                <a:ea typeface="Cabin"/>
                <a:cs typeface="Cabin"/>
                <a:sym typeface="Cabin"/>
              </a:defRPr>
            </a:lvl9pPr>
          </a:lstStyle>
          <a:p>
            <a:endParaRPr/>
          </a:p>
        </p:txBody>
      </p:sp>
      <p:sp>
        <p:nvSpPr>
          <p:cNvPr id="82" name="Shape 82"/>
          <p:cNvSpPr txBox="1">
            <a:spLocks noGrp="1"/>
          </p:cNvSpPr>
          <p:nvPr>
            <p:ph type="body" idx="1"/>
          </p:nvPr>
        </p:nvSpPr>
        <p:spPr>
          <a:xfrm>
            <a:off x="1450329" y="3145992"/>
            <a:ext cx="5524404" cy="2003742"/>
          </a:xfrm>
          <a:prstGeom prst="rect">
            <a:avLst/>
          </a:prstGeom>
          <a:noFill/>
          <a:ln>
            <a:noFill/>
          </a:ln>
        </p:spPr>
        <p:txBody>
          <a:bodyPr spcFirstLastPara="1" wrap="square" lIns="91425" tIns="91425" rIns="91425" bIns="91425" anchor="t" anchorCtr="0"/>
          <a:lstStyle>
            <a:lvl1pPr marL="457200" marR="0" lvl="0" indent="-228600" algn="l" rtl="0">
              <a:lnSpc>
                <a:spcPct val="120000"/>
              </a:lnSpc>
              <a:spcBef>
                <a:spcPts val="1000"/>
              </a:spcBef>
              <a:spcAft>
                <a:spcPts val="0"/>
              </a:spcAft>
              <a:buClr>
                <a:schemeClr val="accent1"/>
              </a:buClr>
              <a:buSzPts val="1800"/>
              <a:buFont typeface="Arial"/>
              <a:buNone/>
              <a:defRPr sz="1800" b="0" i="0" u="none" strike="noStrike" cap="none">
                <a:solidFill>
                  <a:schemeClr val="dk1"/>
                </a:solidFill>
                <a:latin typeface="Cabin"/>
                <a:ea typeface="Cabin"/>
                <a:cs typeface="Cabin"/>
                <a:sym typeface="Cabin"/>
              </a:defRPr>
            </a:lvl1pPr>
            <a:lvl2pPr marL="914400" marR="0" lvl="1" indent="-228600" algn="l" rtl="0">
              <a:lnSpc>
                <a:spcPct val="120000"/>
              </a:lnSpc>
              <a:spcBef>
                <a:spcPts val="500"/>
              </a:spcBef>
              <a:spcAft>
                <a:spcPts val="0"/>
              </a:spcAft>
              <a:buClr>
                <a:schemeClr val="accent1"/>
              </a:buClr>
              <a:buSzPts val="1400"/>
              <a:buFont typeface="Arial"/>
              <a:buNone/>
              <a:defRPr sz="1400" b="0" i="0" u="none" strike="noStrike" cap="none">
                <a:solidFill>
                  <a:schemeClr val="dk1"/>
                </a:solidFill>
                <a:latin typeface="Cabin"/>
                <a:ea typeface="Cabin"/>
                <a:cs typeface="Cabin"/>
                <a:sym typeface="Cabin"/>
              </a:defRPr>
            </a:lvl2pPr>
            <a:lvl3pPr marL="1371600" marR="0" lvl="2" indent="-228600" algn="l" rtl="0">
              <a:lnSpc>
                <a:spcPct val="120000"/>
              </a:lnSpc>
              <a:spcBef>
                <a:spcPts val="500"/>
              </a:spcBef>
              <a:spcAft>
                <a:spcPts val="0"/>
              </a:spcAft>
              <a:buClr>
                <a:schemeClr val="accent1"/>
              </a:buClr>
              <a:buSzPts val="1200"/>
              <a:buFont typeface="Arial"/>
              <a:buNone/>
              <a:defRPr sz="1200" b="0" i="0" u="none" strike="noStrike" cap="none">
                <a:solidFill>
                  <a:schemeClr val="dk1"/>
                </a:solidFill>
                <a:latin typeface="Cabin"/>
                <a:ea typeface="Cabin"/>
                <a:cs typeface="Cabin"/>
                <a:sym typeface="Cabin"/>
              </a:defRPr>
            </a:lvl3pPr>
            <a:lvl4pPr marL="1828800" marR="0" lvl="3"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4pPr>
            <a:lvl5pPr marL="2286000" marR="0" lvl="4"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5pPr>
            <a:lvl6pPr marL="2743200" marR="0" lvl="5"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6pPr>
            <a:lvl7pPr marL="3200400" marR="0" lvl="6"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7pPr>
            <a:lvl8pPr marL="3657600" marR="0" lvl="7"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8pPr>
            <a:lvl9pPr marL="4114800" marR="0" lvl="8" indent="-228600" algn="l" rtl="0">
              <a:lnSpc>
                <a:spcPct val="120000"/>
              </a:lnSpc>
              <a:spcBef>
                <a:spcPts val="500"/>
              </a:spcBef>
              <a:spcAft>
                <a:spcPts val="0"/>
              </a:spcAft>
              <a:buClr>
                <a:schemeClr val="accent1"/>
              </a:buClr>
              <a:buSzPts val="1000"/>
              <a:buFont typeface="Arial"/>
              <a:buNone/>
              <a:defRPr sz="1000" b="0" i="0" u="none" strike="noStrike" cap="none">
                <a:solidFill>
                  <a:schemeClr val="dk1"/>
                </a:solidFill>
                <a:latin typeface="Cabin"/>
                <a:ea typeface="Cabin"/>
                <a:cs typeface="Cabin"/>
                <a:sym typeface="Cabin"/>
              </a:defRPr>
            </a:lvl9pPr>
          </a:lstStyle>
          <a:p>
            <a:endParaRPr/>
          </a:p>
        </p:txBody>
      </p:sp>
      <p:sp>
        <p:nvSpPr>
          <p:cNvPr id="83" name="Shape 83"/>
          <p:cNvSpPr txBox="1">
            <a:spLocks noGrp="1"/>
          </p:cNvSpPr>
          <p:nvPr>
            <p:ph type="dt" idx="10"/>
          </p:nvPr>
        </p:nvSpPr>
        <p:spPr>
          <a:xfrm>
            <a:off x="1447382" y="5469856"/>
            <a:ext cx="5527351" cy="32012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84" name="Shape 84"/>
          <p:cNvSpPr txBox="1">
            <a:spLocks noGrp="1"/>
          </p:cNvSpPr>
          <p:nvPr>
            <p:ph type="ftr" idx="11"/>
          </p:nvPr>
        </p:nvSpPr>
        <p:spPr>
          <a:xfrm>
            <a:off x="1447382" y="318640"/>
            <a:ext cx="5541004" cy="32093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85" name="Shape 85"/>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a:solidFill>
                  <a:schemeClr val="accent1"/>
                </a:solidFill>
                <a:latin typeface="Cabin"/>
                <a:ea typeface="Cabin"/>
                <a:cs typeface="Cabin"/>
                <a:sym typeface="Cabin"/>
              </a:defRPr>
            </a:lvl1pPr>
            <a:lvl2pPr marL="0" marR="0" lvl="1" indent="0" algn="r" rtl="0">
              <a:spcBef>
                <a:spcPts val="0"/>
              </a:spcBef>
              <a:buNone/>
              <a:defRPr sz="2800">
                <a:solidFill>
                  <a:schemeClr val="accent1"/>
                </a:solidFill>
                <a:latin typeface="Cabin"/>
                <a:ea typeface="Cabin"/>
                <a:cs typeface="Cabin"/>
                <a:sym typeface="Cabin"/>
              </a:defRPr>
            </a:lvl2pPr>
            <a:lvl3pPr marL="0" marR="0" lvl="2" indent="0" algn="r" rtl="0">
              <a:spcBef>
                <a:spcPts val="0"/>
              </a:spcBef>
              <a:buNone/>
              <a:defRPr sz="2800">
                <a:solidFill>
                  <a:schemeClr val="accent1"/>
                </a:solidFill>
                <a:latin typeface="Cabin"/>
                <a:ea typeface="Cabin"/>
                <a:cs typeface="Cabin"/>
                <a:sym typeface="Cabin"/>
              </a:defRPr>
            </a:lvl3pPr>
            <a:lvl4pPr marL="0" marR="0" lvl="3" indent="0" algn="r" rtl="0">
              <a:spcBef>
                <a:spcPts val="0"/>
              </a:spcBef>
              <a:buNone/>
              <a:defRPr sz="2800">
                <a:solidFill>
                  <a:schemeClr val="accent1"/>
                </a:solidFill>
                <a:latin typeface="Cabin"/>
                <a:ea typeface="Cabin"/>
                <a:cs typeface="Cabin"/>
                <a:sym typeface="Cabin"/>
              </a:defRPr>
            </a:lvl4pPr>
            <a:lvl5pPr marL="0" marR="0" lvl="4" indent="0" algn="r" rtl="0">
              <a:spcBef>
                <a:spcPts val="0"/>
              </a:spcBef>
              <a:buNone/>
              <a:defRPr sz="2800">
                <a:solidFill>
                  <a:schemeClr val="accent1"/>
                </a:solidFill>
                <a:latin typeface="Cabin"/>
                <a:ea typeface="Cabin"/>
                <a:cs typeface="Cabin"/>
                <a:sym typeface="Cabin"/>
              </a:defRPr>
            </a:lvl5pPr>
            <a:lvl6pPr marL="0" marR="0" lvl="5" indent="0" algn="r" rtl="0">
              <a:spcBef>
                <a:spcPts val="0"/>
              </a:spcBef>
              <a:buNone/>
              <a:defRPr sz="2800">
                <a:solidFill>
                  <a:schemeClr val="accent1"/>
                </a:solidFill>
                <a:latin typeface="Cabin"/>
                <a:ea typeface="Cabin"/>
                <a:cs typeface="Cabin"/>
                <a:sym typeface="Cabin"/>
              </a:defRPr>
            </a:lvl6pPr>
            <a:lvl7pPr marL="0" marR="0" lvl="6" indent="0" algn="r" rtl="0">
              <a:spcBef>
                <a:spcPts val="0"/>
              </a:spcBef>
              <a:buNone/>
              <a:defRPr sz="2800">
                <a:solidFill>
                  <a:schemeClr val="accent1"/>
                </a:solidFill>
                <a:latin typeface="Cabin"/>
                <a:ea typeface="Cabin"/>
                <a:cs typeface="Cabin"/>
                <a:sym typeface="Cabin"/>
              </a:defRPr>
            </a:lvl7pPr>
            <a:lvl8pPr marL="0" marR="0" lvl="7" indent="0" algn="r" rtl="0">
              <a:spcBef>
                <a:spcPts val="0"/>
              </a:spcBef>
              <a:buNone/>
              <a:defRPr sz="2800">
                <a:solidFill>
                  <a:schemeClr val="accent1"/>
                </a:solidFill>
                <a:latin typeface="Cabin"/>
                <a:ea typeface="Cabin"/>
                <a:cs typeface="Cabin"/>
                <a:sym typeface="Cabin"/>
              </a:defRPr>
            </a:lvl8pPr>
            <a:lvl9pPr marL="0" marR="0" lvl="8" indent="0" algn="r" rtl="0">
              <a:spcBef>
                <a:spcPts val="0"/>
              </a:spcBef>
              <a:buNone/>
              <a:defRPr sz="2800">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86" name="Shape 86"/>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4" Type="http://schemas.openxmlformats.org/officeDocument/2006/relationships/image" Target="../media/image2.png"/><Relationship Id="rId15" Type="http://schemas.openxmlformats.org/officeDocument/2006/relationships/image" Target="../media/image3.png"/><Relationship Id="rId1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Shape 10"/>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Shape 11"/>
          <p:cNvPicPr preferRelativeResize="0"/>
          <p:nvPr/>
        </p:nvPicPr>
        <p:blipFill rotWithShape="1">
          <a:blip r:embed="rId13">
            <a:alphaModFix/>
          </a:blip>
          <a:srcRect t="1538" b="-1538"/>
          <a:stretch/>
        </p:blipFill>
        <p:spPr>
          <a:xfrm>
            <a:off x="0" y="6126480"/>
            <a:ext cx="12192000" cy="742950"/>
          </a:xfrm>
          <a:prstGeom prst="rect">
            <a:avLst/>
          </a:prstGeom>
          <a:noFill/>
          <a:ln>
            <a:noFill/>
          </a:ln>
        </p:spPr>
      </p:pic>
      <p:sp>
        <p:nvSpPr>
          <p:cNvPr id="12" name="Shape 12"/>
          <p:cNvSpPr txBox="1">
            <a:spLocks noGrp="1"/>
          </p:cNvSpPr>
          <p:nvPr>
            <p:ph type="title"/>
          </p:nvPr>
        </p:nvSpPr>
        <p:spPr>
          <a:xfrm>
            <a:off x="1451579" y="804519"/>
            <a:ext cx="9603275" cy="104923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bin"/>
              <a:buNone/>
              <a:defRPr sz="3200" b="0" i="0" u="none" strike="noStrike" cap="none">
                <a:solidFill>
                  <a:schemeClr val="dk1"/>
                </a:solidFill>
                <a:latin typeface="Cabin"/>
                <a:ea typeface="Cabin"/>
                <a:cs typeface="Cabin"/>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body" idx="1"/>
          </p:nvPr>
        </p:nvSpPr>
        <p:spPr>
          <a:xfrm>
            <a:off x="1451579" y="2015732"/>
            <a:ext cx="9603300" cy="3450600"/>
          </a:xfrm>
          <a:prstGeom prst="rect">
            <a:avLst/>
          </a:prstGeom>
          <a:noFill/>
          <a:ln>
            <a:noFill/>
          </a:ln>
        </p:spPr>
        <p:txBody>
          <a:bodyPr spcFirstLastPara="1" wrap="square" lIns="91425" tIns="91425" rIns="91425" bIns="91425" anchor="t" anchorCtr="0"/>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Cabin"/>
                <a:ea typeface="Cabin"/>
                <a:cs typeface="Cabin"/>
                <a:sym typeface="Cabin"/>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Cabin"/>
                <a:ea typeface="Cabin"/>
                <a:cs typeface="Cabin"/>
                <a:sym typeface="Cabin"/>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Cabin"/>
                <a:ea typeface="Cabin"/>
                <a:cs typeface="Cabin"/>
                <a:sym typeface="Cabin"/>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Cabin"/>
                <a:ea typeface="Cabin"/>
                <a:cs typeface="Cabin"/>
                <a:sym typeface="Cabin"/>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Cabin"/>
                <a:ea typeface="Cabin"/>
                <a:cs typeface="Cabin"/>
                <a:sym typeface="Cabin"/>
              </a:defRPr>
            </a:lvl9pPr>
          </a:lstStyle>
          <a:p>
            <a:endParaRPr/>
          </a:p>
        </p:txBody>
      </p:sp>
      <p:sp>
        <p:nvSpPr>
          <p:cNvPr id="14" name="Shape 14"/>
          <p:cNvSpPr txBox="1">
            <a:spLocks noGrp="1"/>
          </p:cNvSpPr>
          <p:nvPr>
            <p:ph type="dt" idx="10"/>
          </p:nvPr>
        </p:nvSpPr>
        <p:spPr>
          <a:xfrm>
            <a:off x="7554138" y="330370"/>
            <a:ext cx="3500715" cy="309201"/>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00" b="0" i="0" u="none" strike="noStrike" cap="none">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15" name="Shape 15"/>
          <p:cNvSpPr txBox="1">
            <a:spLocks noGrp="1"/>
          </p:cNvSpPr>
          <p:nvPr>
            <p:ph type="ftr" idx="11"/>
          </p:nvPr>
        </p:nvSpPr>
        <p:spPr>
          <a:xfrm>
            <a:off x="1451579" y="329307"/>
            <a:ext cx="5938836" cy="309201"/>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000" b="0" i="0" u="none" strike="noStrike" cap="none">
                <a:solidFill>
                  <a:srgbClr val="888888"/>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16" name="Shape 1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Cabin"/>
                <a:ea typeface="Cabin"/>
                <a:cs typeface="Cabin"/>
                <a:sym typeface="Cabin"/>
              </a:defRPr>
            </a:lvl1pPr>
            <a:lvl2pPr marL="0" marR="0" lvl="1" indent="0" algn="r" rtl="0">
              <a:spcBef>
                <a:spcPts val="0"/>
              </a:spcBef>
              <a:buNone/>
              <a:defRPr sz="2800" b="0" i="0" u="none" strike="noStrike" cap="none">
                <a:solidFill>
                  <a:schemeClr val="accent1"/>
                </a:solidFill>
                <a:latin typeface="Cabin"/>
                <a:ea typeface="Cabin"/>
                <a:cs typeface="Cabin"/>
                <a:sym typeface="Cabin"/>
              </a:defRPr>
            </a:lvl2pPr>
            <a:lvl3pPr marL="0" marR="0" lvl="2" indent="0" algn="r" rtl="0">
              <a:spcBef>
                <a:spcPts val="0"/>
              </a:spcBef>
              <a:buNone/>
              <a:defRPr sz="2800" b="0" i="0" u="none" strike="noStrike" cap="none">
                <a:solidFill>
                  <a:schemeClr val="accent1"/>
                </a:solidFill>
                <a:latin typeface="Cabin"/>
                <a:ea typeface="Cabin"/>
                <a:cs typeface="Cabin"/>
                <a:sym typeface="Cabin"/>
              </a:defRPr>
            </a:lvl3pPr>
            <a:lvl4pPr marL="0" marR="0" lvl="3" indent="0" algn="r" rtl="0">
              <a:spcBef>
                <a:spcPts val="0"/>
              </a:spcBef>
              <a:buNone/>
              <a:defRPr sz="2800" b="0" i="0" u="none" strike="noStrike" cap="none">
                <a:solidFill>
                  <a:schemeClr val="accent1"/>
                </a:solidFill>
                <a:latin typeface="Cabin"/>
                <a:ea typeface="Cabin"/>
                <a:cs typeface="Cabin"/>
                <a:sym typeface="Cabin"/>
              </a:defRPr>
            </a:lvl4pPr>
            <a:lvl5pPr marL="0" marR="0" lvl="4" indent="0" algn="r" rtl="0">
              <a:spcBef>
                <a:spcPts val="0"/>
              </a:spcBef>
              <a:buNone/>
              <a:defRPr sz="2800" b="0" i="0" u="none" strike="noStrike" cap="none">
                <a:solidFill>
                  <a:schemeClr val="accent1"/>
                </a:solidFill>
                <a:latin typeface="Cabin"/>
                <a:ea typeface="Cabin"/>
                <a:cs typeface="Cabin"/>
                <a:sym typeface="Cabin"/>
              </a:defRPr>
            </a:lvl5pPr>
            <a:lvl6pPr marL="0" marR="0" lvl="5" indent="0" algn="r" rtl="0">
              <a:spcBef>
                <a:spcPts val="0"/>
              </a:spcBef>
              <a:buNone/>
              <a:defRPr sz="2800" b="0" i="0" u="none" strike="noStrike" cap="none">
                <a:solidFill>
                  <a:schemeClr val="accent1"/>
                </a:solidFill>
                <a:latin typeface="Cabin"/>
                <a:ea typeface="Cabin"/>
                <a:cs typeface="Cabin"/>
                <a:sym typeface="Cabin"/>
              </a:defRPr>
            </a:lvl6pPr>
            <a:lvl7pPr marL="0" marR="0" lvl="6" indent="0" algn="r" rtl="0">
              <a:spcBef>
                <a:spcPts val="0"/>
              </a:spcBef>
              <a:buNone/>
              <a:defRPr sz="2800" b="0" i="0" u="none" strike="noStrike" cap="none">
                <a:solidFill>
                  <a:schemeClr val="accent1"/>
                </a:solidFill>
                <a:latin typeface="Cabin"/>
                <a:ea typeface="Cabin"/>
                <a:cs typeface="Cabin"/>
                <a:sym typeface="Cabin"/>
              </a:defRPr>
            </a:lvl7pPr>
            <a:lvl8pPr marL="0" marR="0" lvl="7" indent="0" algn="r" rtl="0">
              <a:spcBef>
                <a:spcPts val="0"/>
              </a:spcBef>
              <a:buNone/>
              <a:defRPr sz="2800" b="0" i="0" u="none" strike="noStrike" cap="none">
                <a:solidFill>
                  <a:schemeClr val="accent1"/>
                </a:solidFill>
                <a:latin typeface="Cabin"/>
                <a:ea typeface="Cabin"/>
                <a:cs typeface="Cabin"/>
                <a:sym typeface="Cabin"/>
              </a:defRPr>
            </a:lvl8pPr>
            <a:lvl9pPr marL="0" marR="0" lvl="8" indent="0" algn="r" rtl="0">
              <a:spcBef>
                <a:spcPts val="0"/>
              </a:spcBef>
              <a:buNone/>
              <a:defRPr sz="2800" b="0" i="0" u="none" strike="noStrike" cap="none">
                <a:solidFill>
                  <a:schemeClr val="accen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cxnSp>
        <p:nvCxnSpPr>
          <p:cNvPr id="17" name="Shape 17"/>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pic>
        <p:nvPicPr>
          <p:cNvPr id="18" name="Shape 18"/>
          <p:cNvPicPr preferRelativeResize="0"/>
          <p:nvPr/>
        </p:nvPicPr>
        <p:blipFill rotWithShape="1">
          <a:blip r:embed="rId14">
            <a:alphaModFix/>
          </a:blip>
          <a:srcRect/>
          <a:stretch/>
        </p:blipFill>
        <p:spPr>
          <a:xfrm>
            <a:off x="9057374" y="5384822"/>
            <a:ext cx="3134626" cy="1578094"/>
          </a:xfrm>
          <a:prstGeom prst="rect">
            <a:avLst/>
          </a:prstGeom>
          <a:noFill/>
          <a:ln>
            <a:noFill/>
          </a:ln>
        </p:spPr>
      </p:pic>
      <p:pic>
        <p:nvPicPr>
          <p:cNvPr id="19" name="Shape 19"/>
          <p:cNvPicPr preferRelativeResize="0"/>
          <p:nvPr/>
        </p:nvPicPr>
        <p:blipFill rotWithShape="1">
          <a:blip r:embed="rId15">
            <a:alphaModFix/>
          </a:blip>
          <a:srcRect/>
          <a:stretch/>
        </p:blipFill>
        <p:spPr>
          <a:xfrm>
            <a:off x="23822" y="5754"/>
            <a:ext cx="1636634" cy="1072277"/>
          </a:xfrm>
          <a:prstGeom prst="rect">
            <a:avLst/>
          </a:prstGeom>
          <a:noFill/>
          <a:ln>
            <a:noFill/>
          </a:ln>
        </p:spPr>
      </p:pic>
      <p:pic>
        <p:nvPicPr>
          <p:cNvPr id="21" name="Shape 21"/>
          <p:cNvPicPr preferRelativeResize="0"/>
          <p:nvPr/>
        </p:nvPicPr>
        <p:blipFill>
          <a:blip r:embed="rId16">
            <a:alphaModFix/>
          </a:blip>
          <a:stretch>
            <a:fillRect/>
          </a:stretch>
        </p:blipFill>
        <p:spPr>
          <a:xfrm>
            <a:off x="7141214" y="5181727"/>
            <a:ext cx="1916160" cy="168770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eere-exchange.energy.gov/default.aspx#FoaId45c72943-674f-484c-8592-1b95b0906387" TargetMode="External"/><Relationship Id="rId4" Type="http://schemas.openxmlformats.org/officeDocument/2006/relationships/hyperlink" Target="mailto:WaterPrizeRFI@ee.doe.gov" TargetMode="External"/><Relationship Id="rId5" Type="http://schemas.openxmlformats.org/officeDocument/2006/relationships/hyperlink" Target="http://www.aee-baltimore.org/" TargetMode="External"/><Relationship Id="rId1" Type="http://schemas.openxmlformats.org/officeDocument/2006/relationships/slideLayout" Target="../slideLayouts/slideLayout2.xml"/><Relationship Id="rId2" Type="http://schemas.openxmlformats.org/officeDocument/2006/relationships/hyperlink" Target="https://www.energy.gov/articles/secretary-energy-rick-perry-leads-white-house-discussion-federal-prizes-and-challen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2191600" y="-1130900"/>
            <a:ext cx="9225000" cy="2541300"/>
          </a:xfrm>
          <a:prstGeom prst="rect">
            <a:avLst/>
          </a:prstGeom>
          <a:noFill/>
          <a:ln>
            <a:noFill/>
          </a:ln>
        </p:spPr>
        <p:txBody>
          <a:bodyPr spcFirstLastPara="1" wrap="square" lIns="91425" tIns="45700" rIns="91425" bIns="0" anchor="b" anchorCtr="0">
            <a:noAutofit/>
          </a:bodyPr>
          <a:lstStyle/>
          <a:p>
            <a:pPr lvl="0" algn="ctr">
              <a:buSzPts val="3600"/>
            </a:pPr>
            <a:r>
              <a:rPr lang="en-US" sz="3600" b="1" dirty="0"/>
              <a:t>Mason Energy-Water Research Opportunities</a:t>
            </a:r>
            <a:r>
              <a:rPr lang="en-US" sz="3600" dirty="0"/>
              <a:t> </a:t>
            </a:r>
            <a:endParaRPr sz="3600" b="0" i="1" u="none" strike="noStrike" cap="none" dirty="0">
              <a:solidFill>
                <a:schemeClr val="dk1"/>
              </a:solidFill>
              <a:latin typeface="Cabin"/>
              <a:ea typeface="Cabin"/>
              <a:cs typeface="Cabin"/>
              <a:sym typeface="Cabin"/>
            </a:endParaRPr>
          </a:p>
        </p:txBody>
      </p:sp>
      <p:sp>
        <p:nvSpPr>
          <p:cNvPr id="106" name="Shape 106"/>
          <p:cNvSpPr txBox="1">
            <a:spLocks noGrp="1"/>
          </p:cNvSpPr>
          <p:nvPr>
            <p:ph type="subTitle" idx="1"/>
          </p:nvPr>
        </p:nvSpPr>
        <p:spPr>
          <a:xfrm>
            <a:off x="1662075" y="3753836"/>
            <a:ext cx="8637000" cy="977700"/>
          </a:xfrm>
          <a:prstGeom prst="rect">
            <a:avLst/>
          </a:prstGeom>
          <a:noFill/>
          <a:ln>
            <a:noFill/>
          </a:ln>
        </p:spPr>
        <p:txBody>
          <a:bodyPr spcFirstLastPara="1" wrap="square" lIns="91425" tIns="91425" rIns="91425" bIns="91425" anchor="t" anchorCtr="0">
            <a:noAutofit/>
          </a:bodyPr>
          <a:lstStyle/>
          <a:p>
            <a:pPr marL="0" marR="0" lvl="0" indent="0" algn="ctr" rtl="0">
              <a:lnSpc>
                <a:spcPct val="120000"/>
              </a:lnSpc>
              <a:spcBef>
                <a:spcPts val="0"/>
              </a:spcBef>
              <a:spcAft>
                <a:spcPts val="0"/>
              </a:spcAft>
              <a:buClr>
                <a:schemeClr val="accent1"/>
              </a:buClr>
              <a:buSzPts val="1800"/>
              <a:buFont typeface="Arial"/>
              <a:buNone/>
            </a:pPr>
            <a:r>
              <a:rPr lang="en-US" dirty="0" smtClean="0"/>
              <a:t>April 28, </a:t>
            </a:r>
            <a:r>
              <a:rPr lang="en-US" dirty="0"/>
              <a:t>2018</a:t>
            </a:r>
            <a:endParaRPr sz="1800" b="0" i="0" u="none" strike="noStrike" cap="none" dirty="0">
              <a:solidFill>
                <a:schemeClr val="dk1"/>
              </a:solidFill>
              <a:latin typeface="Cabin"/>
              <a:ea typeface="Cabin"/>
              <a:cs typeface="Cabin"/>
              <a:sym typeface="Cabin"/>
            </a:endParaRPr>
          </a:p>
        </p:txBody>
      </p:sp>
      <p:sp>
        <p:nvSpPr>
          <p:cNvPr id="107" name="Shape 107"/>
          <p:cNvSpPr txBox="1"/>
          <p:nvPr/>
        </p:nvSpPr>
        <p:spPr>
          <a:xfrm>
            <a:off x="0" y="0"/>
            <a:ext cx="30000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 </a:t>
            </a:r>
            <a:endParaRPr/>
          </a:p>
        </p:txBody>
      </p:sp>
      <p:sp>
        <p:nvSpPr>
          <p:cNvPr id="108" name="Shape 108"/>
          <p:cNvSpPr txBox="1"/>
          <p:nvPr/>
        </p:nvSpPr>
        <p:spPr>
          <a:xfrm>
            <a:off x="1757046" y="1795818"/>
            <a:ext cx="9284100" cy="15726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2400" dirty="0"/>
              <a:t>Prepared for the </a:t>
            </a:r>
            <a:r>
              <a:rPr lang="en-US" sz="2400" dirty="0" smtClean="0"/>
              <a:t>Mason Energy Symposium</a:t>
            </a:r>
            <a:endParaRPr sz="2400" dirty="0"/>
          </a:p>
        </p:txBody>
      </p:sp>
      <p:sp>
        <p:nvSpPr>
          <p:cNvPr id="110" name="Shape 110"/>
          <p:cNvSpPr txBox="1"/>
          <p:nvPr/>
        </p:nvSpPr>
        <p:spPr>
          <a:xfrm>
            <a:off x="3463360" y="2608043"/>
            <a:ext cx="5871472" cy="1024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2600" dirty="0" smtClean="0">
                <a:latin typeface="Caveat"/>
                <a:ea typeface="Caveat"/>
                <a:cs typeface="Caveat"/>
                <a:sym typeface="Caveat"/>
              </a:rPr>
              <a:t>By: Joel Hicks, Ph.D. student</a:t>
            </a:r>
          </a:p>
          <a:p>
            <a:pPr marL="0" lvl="0" indent="0" algn="ctr">
              <a:spcBef>
                <a:spcPts val="0"/>
              </a:spcBef>
              <a:spcAft>
                <a:spcPts val="0"/>
              </a:spcAft>
              <a:buNone/>
            </a:pPr>
            <a:r>
              <a:rPr lang="en-US" sz="2600" dirty="0" err="1" smtClean="0">
                <a:latin typeface="Caveat"/>
                <a:ea typeface="Caveat"/>
                <a:cs typeface="Caveat"/>
                <a:sym typeface="Caveat"/>
              </a:rPr>
              <a:t>Schar</a:t>
            </a:r>
            <a:r>
              <a:rPr lang="en-US" sz="2600" dirty="0" smtClean="0">
                <a:latin typeface="Caveat"/>
                <a:ea typeface="Caveat"/>
                <a:cs typeface="Caveat"/>
                <a:sym typeface="Caveat"/>
              </a:rPr>
              <a:t> School of Policy and Government</a:t>
            </a:r>
            <a:endParaRPr sz="2600" dirty="0">
              <a:latin typeface="Caveat"/>
              <a:ea typeface="Caveat"/>
              <a:cs typeface="Caveat"/>
              <a:sym typeface="Caveat"/>
            </a:endParaRPr>
          </a:p>
        </p:txBody>
      </p:sp>
    </p:spTree>
    <p:extLst>
      <p:ext uri="{BB962C8B-B14F-4D97-AF65-F5344CB8AC3E}">
        <p14:creationId xmlns:p14="http://schemas.microsoft.com/office/powerpoint/2010/main" val="171067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641" y="407478"/>
            <a:ext cx="9603275" cy="1049235"/>
          </a:xfrm>
        </p:spPr>
        <p:txBody>
          <a:bodyPr/>
          <a:lstStyle/>
          <a:p>
            <a:r>
              <a:rPr lang="en-US" smtClean="0"/>
              <a:t>Observations</a:t>
            </a:r>
            <a:endParaRPr lang="en-US"/>
          </a:p>
        </p:txBody>
      </p:sp>
      <p:sp>
        <p:nvSpPr>
          <p:cNvPr id="3" name="Text Placeholder 2"/>
          <p:cNvSpPr>
            <a:spLocks noGrp="1"/>
          </p:cNvSpPr>
          <p:nvPr>
            <p:ph type="body" idx="1"/>
          </p:nvPr>
        </p:nvSpPr>
        <p:spPr>
          <a:xfrm>
            <a:off x="0" y="1204464"/>
            <a:ext cx="12076386" cy="3655137"/>
          </a:xfrm>
        </p:spPr>
        <p:txBody>
          <a:bodyPr/>
          <a:lstStyle/>
          <a:p>
            <a:r>
              <a:rPr lang="en-US" sz="2400" dirty="0" smtClean="0"/>
              <a:t>Large interest in energy, broadly distributed across multiple areas of study/research</a:t>
            </a:r>
          </a:p>
          <a:p>
            <a:r>
              <a:rPr lang="en-US" sz="2400" dirty="0" smtClean="0"/>
              <a:t>Academia reflects same disaggregation of energy governance </a:t>
            </a:r>
            <a:r>
              <a:rPr lang="mr-IN" sz="2400" dirty="0" smtClean="0"/>
              <a:t>–</a:t>
            </a:r>
            <a:r>
              <a:rPr lang="en-US" sz="2400" dirty="0" smtClean="0"/>
              <a:t> many, many special interests</a:t>
            </a:r>
          </a:p>
          <a:p>
            <a:r>
              <a:rPr lang="en-US" sz="2400" dirty="0" smtClean="0"/>
              <a:t>Research in technical areas better aligned with laboratories</a:t>
            </a:r>
          </a:p>
          <a:p>
            <a:r>
              <a:rPr lang="en-US" sz="2400" dirty="0" smtClean="0"/>
              <a:t>Little integration across schools/departments in social sciences (incl. economics, psychology, and sociology), law, public policy, intl. relations, and security studies</a:t>
            </a:r>
          </a:p>
          <a:p>
            <a:r>
              <a:rPr lang="en-US" sz="2400" dirty="0" smtClean="0"/>
              <a:t>Professional groups, think tanks, and local/state/federal govt. want student involvement</a:t>
            </a:r>
          </a:p>
          <a:p>
            <a:r>
              <a:rPr lang="en-US" sz="2400" dirty="0" smtClean="0"/>
              <a:t>GMU’s location is biggest asset</a:t>
            </a:r>
          </a:p>
          <a:p>
            <a:r>
              <a:rPr lang="en-US" sz="2400" dirty="0" smtClean="0"/>
              <a:t>Grant-writing is under-valued</a:t>
            </a:r>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51093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411" y="419508"/>
            <a:ext cx="9603275" cy="1049235"/>
          </a:xfrm>
        </p:spPr>
        <p:txBody>
          <a:bodyPr/>
          <a:lstStyle/>
          <a:p>
            <a:r>
              <a:rPr lang="en-US" dirty="0" smtClean="0"/>
              <a:t>Research Trends</a:t>
            </a:r>
            <a:endParaRPr lang="en-US" dirty="0"/>
          </a:p>
        </p:txBody>
      </p:sp>
      <p:sp>
        <p:nvSpPr>
          <p:cNvPr id="3" name="Text Placeholder 2"/>
          <p:cNvSpPr>
            <a:spLocks noGrp="1"/>
          </p:cNvSpPr>
          <p:nvPr>
            <p:ph type="body" idx="1"/>
          </p:nvPr>
        </p:nvSpPr>
        <p:spPr>
          <a:xfrm>
            <a:off x="341770" y="1360934"/>
            <a:ext cx="9603300" cy="3450600"/>
          </a:xfrm>
        </p:spPr>
        <p:txBody>
          <a:bodyPr/>
          <a:lstStyle/>
          <a:p>
            <a:r>
              <a:rPr lang="en-US" sz="2400" dirty="0" smtClean="0"/>
              <a:t>Interdisciplinary approaches favored</a:t>
            </a:r>
          </a:p>
          <a:p>
            <a:r>
              <a:rPr lang="en-US" sz="2400" dirty="0" smtClean="0"/>
              <a:t>Infrastructure and resiliency</a:t>
            </a:r>
          </a:p>
          <a:p>
            <a:r>
              <a:rPr lang="en-US" sz="2400" dirty="0" smtClean="0"/>
              <a:t>Energy storage</a:t>
            </a:r>
          </a:p>
          <a:p>
            <a:r>
              <a:rPr lang="en-US" sz="2400" dirty="0" smtClean="0"/>
              <a:t>Smart cities/communities</a:t>
            </a:r>
          </a:p>
          <a:p>
            <a:r>
              <a:rPr lang="en-US" sz="2400" dirty="0" smtClean="0"/>
              <a:t>How about at </a:t>
            </a:r>
            <a:r>
              <a:rPr lang="en-US" sz="2400" dirty="0" err="1" smtClean="0"/>
              <a:t>Schar</a:t>
            </a:r>
            <a:r>
              <a:rPr lang="en-US" sz="2400" dirty="0" smtClean="0"/>
              <a:t>?</a:t>
            </a:r>
          </a:p>
          <a:p>
            <a:pPr lvl="1"/>
            <a:r>
              <a:rPr lang="en-US" sz="2200" dirty="0" smtClean="0"/>
              <a:t>MPP-oriented</a:t>
            </a:r>
          </a:p>
          <a:p>
            <a:pPr lvl="1"/>
            <a:r>
              <a:rPr lang="en-US" sz="2200" dirty="0" smtClean="0"/>
              <a:t>Courses in climate change and energy security</a:t>
            </a:r>
            <a:endParaRPr lang="en-US" sz="2200" dirty="0"/>
          </a:p>
        </p:txBody>
      </p:sp>
    </p:spTree>
    <p:extLst>
      <p:ext uri="{BB962C8B-B14F-4D97-AF65-F5344CB8AC3E}">
        <p14:creationId xmlns:p14="http://schemas.microsoft.com/office/powerpoint/2010/main" val="698061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9253" y="359351"/>
            <a:ext cx="9603275" cy="1049235"/>
          </a:xfrm>
        </p:spPr>
        <p:txBody>
          <a:bodyPr/>
          <a:lstStyle/>
          <a:p>
            <a:r>
              <a:rPr lang="en-US" dirty="0" smtClean="0"/>
              <a:t>What has worked? What hasn’t?</a:t>
            </a:r>
            <a:endParaRPr lang="en-US" dirty="0"/>
          </a:p>
        </p:txBody>
      </p:sp>
      <p:sp>
        <p:nvSpPr>
          <p:cNvPr id="3" name="Text Placeholder 2"/>
          <p:cNvSpPr>
            <a:spLocks noGrp="1"/>
          </p:cNvSpPr>
          <p:nvPr>
            <p:ph type="body" idx="1"/>
          </p:nvPr>
        </p:nvSpPr>
        <p:spPr>
          <a:xfrm>
            <a:off x="319366" y="1045978"/>
            <a:ext cx="10513475" cy="4041719"/>
          </a:xfrm>
        </p:spPr>
        <p:txBody>
          <a:bodyPr/>
          <a:lstStyle/>
          <a:p>
            <a:r>
              <a:rPr lang="en-US" dirty="0" smtClean="0"/>
              <a:t>Certain amount of echo-chambering </a:t>
            </a:r>
            <a:r>
              <a:rPr lang="en-US" dirty="0" smtClean="0">
                <a:sym typeface="Wingdings"/>
              </a:rPr>
              <a:t> similar groups pulling from the same audience</a:t>
            </a:r>
          </a:p>
          <a:p>
            <a:r>
              <a:rPr lang="en-US" dirty="0" smtClean="0">
                <a:sym typeface="Wingdings"/>
              </a:rPr>
              <a:t>CESP successes/failures.</a:t>
            </a:r>
          </a:p>
          <a:p>
            <a:pPr lvl="1"/>
            <a:r>
              <a:rPr lang="en-US" dirty="0" smtClean="0">
                <a:sym typeface="Wingdings"/>
              </a:rPr>
              <a:t>Provost Multidisciplinary Research Grant in 2016</a:t>
            </a:r>
          </a:p>
          <a:p>
            <a:pPr lvl="2"/>
            <a:r>
              <a:rPr lang="en-US" sz="1400" dirty="0" smtClean="0">
                <a:sym typeface="Wingdings"/>
              </a:rPr>
              <a:t>Did not lead to expected collaborations with VA-based COOPs and </a:t>
            </a:r>
            <a:r>
              <a:rPr lang="en-US" sz="1400" dirty="0" err="1" smtClean="0">
                <a:sym typeface="Wingdings"/>
              </a:rPr>
              <a:t>Munis</a:t>
            </a:r>
            <a:r>
              <a:rPr lang="en-US" sz="1400" dirty="0">
                <a:sym typeface="Wingdings"/>
              </a:rPr>
              <a:t>.</a:t>
            </a:r>
            <a:endParaRPr lang="en-US" sz="1400" dirty="0" smtClean="0">
              <a:sym typeface="Wingdings"/>
            </a:endParaRPr>
          </a:p>
          <a:p>
            <a:pPr lvl="1"/>
            <a:r>
              <a:rPr lang="en-US" dirty="0" smtClean="0">
                <a:sym typeface="Wingdings"/>
              </a:rPr>
              <a:t>College of Science Research Grant in 2016</a:t>
            </a:r>
          </a:p>
          <a:p>
            <a:pPr lvl="1"/>
            <a:r>
              <a:rPr lang="en-US" dirty="0" smtClean="0">
                <a:sym typeface="Wingdings"/>
              </a:rPr>
              <a:t>Unsuccessful with larger grant opportunities  e.g. Trans-disciplinary Centers of Advanced Study (Center for Energy Security and Resilience)</a:t>
            </a:r>
          </a:p>
          <a:p>
            <a:pPr lvl="1"/>
            <a:r>
              <a:rPr lang="en-US" dirty="0" smtClean="0">
                <a:sym typeface="Wingdings"/>
              </a:rPr>
              <a:t>Patriot Green Fund  mixed success</a:t>
            </a:r>
          </a:p>
          <a:p>
            <a:pPr lvl="1"/>
            <a:r>
              <a:rPr lang="en-US" dirty="0" smtClean="0">
                <a:sym typeface="Wingdings"/>
              </a:rPr>
              <a:t>Private Donors</a:t>
            </a:r>
          </a:p>
          <a:p>
            <a:r>
              <a:rPr lang="en-US" dirty="0" smtClean="0">
                <a:sym typeface="Wingdings"/>
              </a:rPr>
              <a:t>Focusing on collaborations</a:t>
            </a:r>
          </a:p>
          <a:p>
            <a:pPr>
              <a:lnSpc>
                <a:spcPct val="100000"/>
              </a:lnSpc>
              <a:spcBef>
                <a:spcPts val="0"/>
              </a:spcBef>
            </a:pPr>
            <a:r>
              <a:rPr lang="en-US" dirty="0" smtClean="0">
                <a:sym typeface="Wingdings"/>
              </a:rPr>
              <a:t>CESP is the predominant entry point between energy </a:t>
            </a:r>
          </a:p>
          <a:p>
            <a:pPr marL="101600" indent="0">
              <a:lnSpc>
                <a:spcPct val="100000"/>
              </a:lnSpc>
              <a:spcBef>
                <a:spcPts val="0"/>
              </a:spcBef>
              <a:buNone/>
            </a:pPr>
            <a:r>
              <a:rPr lang="en-US" dirty="0" smtClean="0">
                <a:sym typeface="Wingdings"/>
              </a:rPr>
              <a:t>community and GMU</a:t>
            </a:r>
            <a:endParaRPr lang="en-US" dirty="0"/>
          </a:p>
        </p:txBody>
      </p:sp>
    </p:spTree>
    <p:extLst>
      <p:ext uri="{BB962C8B-B14F-4D97-AF65-F5344CB8AC3E}">
        <p14:creationId xmlns:p14="http://schemas.microsoft.com/office/powerpoint/2010/main" val="187971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060" y="554448"/>
            <a:ext cx="9603275" cy="1049235"/>
          </a:xfrm>
        </p:spPr>
        <p:txBody>
          <a:bodyPr/>
          <a:lstStyle/>
          <a:p>
            <a:r>
              <a:rPr lang="en-US" dirty="0" smtClean="0"/>
              <a:t>Opportunities</a:t>
            </a:r>
            <a:endParaRPr lang="en-US" dirty="0"/>
          </a:p>
        </p:txBody>
      </p:sp>
      <p:sp>
        <p:nvSpPr>
          <p:cNvPr id="3" name="Text Placeholder 2"/>
          <p:cNvSpPr>
            <a:spLocks noGrp="1"/>
          </p:cNvSpPr>
          <p:nvPr>
            <p:ph type="body" idx="1"/>
          </p:nvPr>
        </p:nvSpPr>
        <p:spPr>
          <a:xfrm>
            <a:off x="76659" y="1073020"/>
            <a:ext cx="5735562" cy="3632244"/>
          </a:xfrm>
        </p:spPr>
        <p:txBody>
          <a:bodyPr/>
          <a:lstStyle/>
          <a:p>
            <a:r>
              <a:rPr lang="en-US" dirty="0" smtClean="0"/>
              <a:t>They abound</a:t>
            </a:r>
          </a:p>
          <a:p>
            <a:r>
              <a:rPr lang="en-US" dirty="0" smtClean="0"/>
              <a:t>Opportunity for GMU academic programs to better integrate non-technical, energy-related fields of study</a:t>
            </a:r>
          </a:p>
          <a:p>
            <a:pPr lvl="1"/>
            <a:r>
              <a:rPr lang="en-US" dirty="0" smtClean="0"/>
              <a:t>top-down initiative?</a:t>
            </a:r>
          </a:p>
          <a:p>
            <a:pPr lvl="1"/>
            <a:r>
              <a:rPr lang="en-US" dirty="0"/>
              <a:t>L</a:t>
            </a:r>
            <a:r>
              <a:rPr lang="en-US" dirty="0" smtClean="0"/>
              <a:t>ost opportunities to attract excellent talent</a:t>
            </a:r>
          </a:p>
          <a:p>
            <a:r>
              <a:rPr lang="en-US" dirty="0" smtClean="0"/>
              <a:t>Partnerships with labs, NGOs, and corporations almost a requirement for large grants </a:t>
            </a:r>
          </a:p>
          <a:p>
            <a:r>
              <a:rPr lang="en-US" dirty="0" smtClean="0"/>
              <a:t>What if I had $1M?</a:t>
            </a:r>
          </a:p>
          <a:p>
            <a:pPr lvl="1"/>
            <a:r>
              <a:rPr lang="en-US" dirty="0" smtClean="0"/>
              <a:t>Pilot professional certification programs</a:t>
            </a:r>
          </a:p>
          <a:p>
            <a:pPr lvl="1"/>
            <a:r>
              <a:rPr lang="en-US" dirty="0" smtClean="0"/>
              <a:t>Establish a physical laboratory presence</a:t>
            </a:r>
          </a:p>
          <a:p>
            <a:endParaRPr lang="en-US" dirty="0"/>
          </a:p>
        </p:txBody>
      </p:sp>
      <p:sp>
        <p:nvSpPr>
          <p:cNvPr id="6" name="Rectangle 5"/>
          <p:cNvSpPr/>
          <p:nvPr/>
        </p:nvSpPr>
        <p:spPr>
          <a:xfrm>
            <a:off x="5812221" y="761577"/>
            <a:ext cx="6096000" cy="2677656"/>
          </a:xfrm>
          <a:prstGeom prst="rect">
            <a:avLst/>
          </a:prstGeom>
          <a:solidFill>
            <a:srgbClr val="92D050">
              <a:alpha val="67000"/>
            </a:srgbClr>
          </a:solidFill>
          <a:ln>
            <a:solidFill>
              <a:schemeClr val="accent1"/>
            </a:solidFill>
          </a:ln>
          <a:effectLst>
            <a:outerShdw blurRad="50800" dist="101600" dir="3060000" algn="tl" rotWithShape="0">
              <a:prstClr val="black">
                <a:alpha val="40000"/>
              </a:prstClr>
            </a:outerShdw>
          </a:effectLst>
        </p:spPr>
        <p:txBody>
          <a:bodyPr>
            <a:spAutoFit/>
          </a:bodyPr>
          <a:lstStyle/>
          <a:p>
            <a:pPr marL="285750" indent="-285750">
              <a:buFont typeface="Arial" charset="0"/>
              <a:buChar char="•"/>
            </a:pPr>
            <a:r>
              <a:rPr lang="en-US" dirty="0">
                <a:latin typeface="TimesNewRomanPSMT" charset="0"/>
              </a:rPr>
              <a:t>Economic Club Doctoral Fellowship </a:t>
            </a:r>
            <a:r>
              <a:rPr lang="en-US" dirty="0" smtClean="0">
                <a:latin typeface="TimesNewRomanPSMT" charset="0"/>
              </a:rPr>
              <a:t>Dissertation </a:t>
            </a:r>
          </a:p>
          <a:p>
            <a:pPr marL="285750" indent="-285750">
              <a:buFont typeface="Arial" charset="0"/>
              <a:buChar char="•"/>
            </a:pPr>
            <a:r>
              <a:rPr lang="en-US" dirty="0" smtClean="0">
                <a:latin typeface="TimesNewRomanPSMT" charset="0"/>
              </a:rPr>
              <a:t>Cosmos Scholars</a:t>
            </a:r>
          </a:p>
          <a:p>
            <a:pPr marL="285750" indent="-285750">
              <a:buFont typeface="Arial" charset="0"/>
              <a:buChar char="•"/>
            </a:pPr>
            <a:r>
              <a:rPr lang="en-US" dirty="0" smtClean="0">
                <a:latin typeface="TimesNewRomanPSMT" charset="0"/>
              </a:rPr>
              <a:t>Curriculum </a:t>
            </a:r>
            <a:r>
              <a:rPr lang="en-US" dirty="0">
                <a:latin typeface="TimesNewRomanPSMT" charset="0"/>
              </a:rPr>
              <a:t>Impact </a:t>
            </a:r>
            <a:r>
              <a:rPr lang="en-US" dirty="0" smtClean="0">
                <a:latin typeface="TimesNewRomanPSMT" charset="0"/>
              </a:rPr>
              <a:t>Grant</a:t>
            </a:r>
          </a:p>
          <a:p>
            <a:pPr marL="285750" indent="-285750">
              <a:buFont typeface="Arial" charset="0"/>
              <a:buChar char="•"/>
            </a:pPr>
            <a:r>
              <a:rPr lang="en-US" dirty="0" smtClean="0">
                <a:latin typeface="TimesNewRomanPSMT" charset="0"/>
              </a:rPr>
              <a:t>Smith </a:t>
            </a:r>
            <a:r>
              <a:rPr lang="en-US" dirty="0">
                <a:latin typeface="TimesNewRomanPSMT" charset="0"/>
              </a:rPr>
              <a:t>Richardson </a:t>
            </a:r>
            <a:r>
              <a:rPr lang="en-US" dirty="0" smtClean="0">
                <a:latin typeface="TimesNewRomanPSMT" charset="0"/>
              </a:rPr>
              <a:t>Foundation</a:t>
            </a:r>
          </a:p>
          <a:p>
            <a:pPr marL="285750" indent="-285750">
              <a:buFont typeface="Arial" charset="0"/>
              <a:buChar char="•"/>
            </a:pPr>
            <a:r>
              <a:rPr lang="en-US" dirty="0" smtClean="0">
                <a:latin typeface="TimesNewRomanPSMT" charset="0"/>
              </a:rPr>
              <a:t>Dissertation </a:t>
            </a:r>
            <a:r>
              <a:rPr lang="en-US" dirty="0">
                <a:latin typeface="TimesNewRomanPSMT" charset="0"/>
              </a:rPr>
              <a:t>Completion </a:t>
            </a:r>
            <a:r>
              <a:rPr lang="en-US" dirty="0" smtClean="0">
                <a:latin typeface="TimesNewRomanPSMT" charset="0"/>
              </a:rPr>
              <a:t>Grant Collaborative </a:t>
            </a:r>
            <a:r>
              <a:rPr lang="en-US" dirty="0">
                <a:latin typeface="TimesNewRomanPSMT" charset="0"/>
              </a:rPr>
              <a:t>Research </a:t>
            </a:r>
            <a:r>
              <a:rPr lang="en-US" dirty="0" smtClean="0">
                <a:latin typeface="TimesNewRomanPSMT" charset="0"/>
              </a:rPr>
              <a:t>Grant</a:t>
            </a:r>
          </a:p>
          <a:p>
            <a:pPr marL="285750" indent="-285750">
              <a:buFont typeface="Arial" charset="0"/>
              <a:buChar char="•"/>
            </a:pPr>
            <a:r>
              <a:rPr lang="en-US" dirty="0" smtClean="0">
                <a:latin typeface="TimesNewRomanPSMT" charset="0"/>
              </a:rPr>
              <a:t>Center </a:t>
            </a:r>
            <a:r>
              <a:rPr lang="en-US" dirty="0">
                <a:latin typeface="TimesNewRomanPSMT" charset="0"/>
              </a:rPr>
              <a:t>for Engaged </a:t>
            </a:r>
            <a:r>
              <a:rPr lang="en-US" dirty="0" smtClean="0">
                <a:latin typeface="TimesNewRomanPSMT" charset="0"/>
              </a:rPr>
              <a:t>Scholarship</a:t>
            </a:r>
          </a:p>
          <a:p>
            <a:pPr marL="285750" indent="-285750">
              <a:buFont typeface="Arial" charset="0"/>
              <a:buChar char="•"/>
            </a:pPr>
            <a:r>
              <a:rPr lang="en-US" dirty="0" smtClean="0">
                <a:latin typeface="TimesNewRomanPSMT" charset="0"/>
              </a:rPr>
              <a:t>Georgia </a:t>
            </a:r>
            <a:r>
              <a:rPr lang="en-US" dirty="0">
                <a:latin typeface="TimesNewRomanPSMT" charset="0"/>
              </a:rPr>
              <a:t>Energy Policy and Tech Innovation </a:t>
            </a:r>
            <a:r>
              <a:rPr lang="en-US" dirty="0" smtClean="0">
                <a:latin typeface="TimesNewRomanPSMT" charset="0"/>
              </a:rPr>
              <a:t>Center</a:t>
            </a:r>
          </a:p>
          <a:p>
            <a:pPr marL="285750" indent="-285750">
              <a:buFont typeface="Arial" charset="0"/>
              <a:buChar char="•"/>
            </a:pPr>
            <a:r>
              <a:rPr lang="en-US" dirty="0" smtClean="0">
                <a:latin typeface="TimesNewRomanPSMT" charset="0"/>
              </a:rPr>
              <a:t>Decision</a:t>
            </a:r>
            <a:r>
              <a:rPr lang="en-US" dirty="0">
                <a:latin typeface="TimesNewRomanPSMT" charset="0"/>
              </a:rPr>
              <a:t>, Risk and Management Sciences (DRMS) Doctoral Dissertation Research Improvement Grant (</a:t>
            </a:r>
            <a:r>
              <a:rPr lang="en-US" dirty="0" smtClean="0">
                <a:latin typeface="TimesNewRomanPSMT" charset="0"/>
              </a:rPr>
              <a:t>DDRIG)</a:t>
            </a:r>
          </a:p>
          <a:p>
            <a:pPr marL="285750" indent="-285750">
              <a:buFont typeface="Arial" charset="0"/>
              <a:buChar char="•"/>
            </a:pPr>
            <a:r>
              <a:rPr lang="en-US" dirty="0" smtClean="0">
                <a:latin typeface="TimesNewRomanPSMT" charset="0"/>
              </a:rPr>
              <a:t>EPA </a:t>
            </a:r>
            <a:r>
              <a:rPr lang="en-US" dirty="0">
                <a:latin typeface="TimesNewRomanPSMT" charset="0"/>
              </a:rPr>
              <a:t>P3 </a:t>
            </a:r>
            <a:r>
              <a:rPr lang="en-US" dirty="0" smtClean="0">
                <a:latin typeface="TimesNewRomanPSMT" charset="0"/>
              </a:rPr>
              <a:t>Program</a:t>
            </a:r>
          </a:p>
          <a:p>
            <a:pPr marL="285750" indent="-285750">
              <a:buFont typeface="Arial" charset="0"/>
              <a:buChar char="•"/>
            </a:pPr>
            <a:r>
              <a:rPr lang="en-US" dirty="0" smtClean="0">
                <a:latin typeface="TimesNewRomanPSMT" charset="0"/>
              </a:rPr>
              <a:t>Russell </a:t>
            </a:r>
            <a:r>
              <a:rPr lang="en-US" dirty="0">
                <a:latin typeface="TimesNewRomanPSMT" charset="0"/>
              </a:rPr>
              <a:t>Sage </a:t>
            </a:r>
            <a:r>
              <a:rPr lang="en-US" dirty="0" smtClean="0">
                <a:latin typeface="TimesNewRomanPSMT" charset="0"/>
              </a:rPr>
              <a:t>Organization</a:t>
            </a:r>
          </a:p>
          <a:p>
            <a:pPr marL="285750" indent="-285750">
              <a:buFont typeface="Arial" charset="0"/>
              <a:buChar char="•"/>
            </a:pPr>
            <a:r>
              <a:rPr lang="en-US" dirty="0" smtClean="0">
                <a:latin typeface="TimesNewRomanPSMT" charset="0"/>
              </a:rPr>
              <a:t>The </a:t>
            </a:r>
            <a:r>
              <a:rPr lang="en-US" dirty="0">
                <a:latin typeface="TimesNewRomanPSMT" charset="0"/>
              </a:rPr>
              <a:t>Commonwealth Research Commercialization Fund (CRCF)	</a:t>
            </a:r>
          </a:p>
        </p:txBody>
      </p:sp>
    </p:spTree>
    <p:extLst>
      <p:ext uri="{BB962C8B-B14F-4D97-AF65-F5344CB8AC3E}">
        <p14:creationId xmlns:p14="http://schemas.microsoft.com/office/powerpoint/2010/main" val="1104381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755" y="250846"/>
            <a:ext cx="9603275" cy="1049235"/>
          </a:xfrm>
        </p:spPr>
        <p:txBody>
          <a:bodyPr/>
          <a:lstStyle/>
          <a:p>
            <a:r>
              <a:rPr lang="en-US" dirty="0" smtClean="0"/>
              <a:t>Opportunities </a:t>
            </a:r>
            <a:r>
              <a:rPr lang="mr-IN" dirty="0" smtClean="0"/>
              <a:t>–</a:t>
            </a:r>
            <a:r>
              <a:rPr lang="en-US" dirty="0" smtClean="0"/>
              <a:t> Public Service Announcement</a:t>
            </a:r>
            <a:endParaRPr lang="en-US" dirty="0"/>
          </a:p>
        </p:txBody>
      </p:sp>
      <p:sp>
        <p:nvSpPr>
          <p:cNvPr id="4" name="Rectangle 3"/>
          <p:cNvSpPr/>
          <p:nvPr/>
        </p:nvSpPr>
        <p:spPr>
          <a:xfrm>
            <a:off x="328129" y="1232969"/>
            <a:ext cx="11037117" cy="2400657"/>
          </a:xfrm>
          <a:prstGeom prst="rect">
            <a:avLst/>
          </a:prstGeom>
          <a:ln>
            <a:solidFill>
              <a:schemeClr val="accent1">
                <a:shade val="50000"/>
              </a:schemeClr>
            </a:solidFill>
          </a:ln>
        </p:spPr>
        <p:txBody>
          <a:bodyPr wrap="square">
            <a:spAutoFit/>
          </a:bodyPr>
          <a:lstStyle/>
          <a:p>
            <a:r>
              <a:rPr lang="en-US" b="1" dirty="0">
                <a:latin typeface="Calibri" charset="0"/>
              </a:rPr>
              <a:t>DOE Seeks Feedback on the Use of Challenges and Prize Competitions to Address Critical Water Issues</a:t>
            </a:r>
            <a:endParaRPr lang="en-US" dirty="0">
              <a:latin typeface="Calibri" charset="0"/>
            </a:endParaRPr>
          </a:p>
          <a:p>
            <a:r>
              <a:rPr lang="en-US" dirty="0">
                <a:latin typeface="Calibri" charset="0"/>
              </a:rPr>
              <a:t>The Department of Energy (DOE) is seeking feedback on key barriers that may prevent long-term access to low-cost water supplies that could be best addressed through challenges and prize competitions. Challenges and prize competitions rely on competitive structures to drive innovation among a broad set of participants and usually offer financial and/or other rewards to winners and finalists. This Request for Information (RFI) was first released in conjunction with a </a:t>
            </a:r>
            <a:r>
              <a:rPr lang="en-US" u="sng" dirty="0">
                <a:solidFill>
                  <a:srgbClr val="954F72"/>
                </a:solidFill>
                <a:latin typeface="Calibri" charset="0"/>
                <a:hlinkClick r:id="rId2"/>
              </a:rPr>
              <a:t>roundtable discussion</a:t>
            </a:r>
            <a:r>
              <a:rPr lang="en-US" dirty="0">
                <a:latin typeface="Calibri" charset="0"/>
              </a:rPr>
              <a:t> led by Energy Secretary Rick Perry on the use of federal prizes and challenges to drive innovation, particularly when it comes to critical water issues. DOE may use the information provided through this RFI to develop challenges and prize competitions to address these key water issues. </a:t>
            </a:r>
          </a:p>
          <a:p>
            <a:pPr marL="457200"/>
            <a:r>
              <a:rPr lang="en-US" dirty="0">
                <a:latin typeface="Calibri" charset="0"/>
              </a:rPr>
              <a:t> </a:t>
            </a:r>
          </a:p>
          <a:p>
            <a:r>
              <a:rPr lang="en-US" u="sng" dirty="0">
                <a:solidFill>
                  <a:srgbClr val="954F72"/>
                </a:solidFill>
                <a:latin typeface="Calibri" charset="0"/>
                <a:hlinkClick r:id="rId3"/>
              </a:rPr>
              <a:t>Responses to this RFI</a:t>
            </a:r>
            <a:r>
              <a:rPr lang="en-US" dirty="0">
                <a:latin typeface="Calibri" charset="0"/>
              </a:rPr>
              <a:t> must be </a:t>
            </a:r>
            <a:r>
              <a:rPr lang="en-US" b="1" dirty="0">
                <a:latin typeface="Calibri" charset="0"/>
              </a:rPr>
              <a:t>submitted electronically</a:t>
            </a:r>
            <a:r>
              <a:rPr lang="en-US" dirty="0">
                <a:latin typeface="Calibri" charset="0"/>
              </a:rPr>
              <a:t> to </a:t>
            </a:r>
            <a:r>
              <a:rPr lang="en-US" i="1" u="sng" dirty="0">
                <a:solidFill>
                  <a:srgbClr val="954F72"/>
                </a:solidFill>
                <a:latin typeface="Calibri" charset="0"/>
                <a:hlinkClick r:id="rId4"/>
              </a:rPr>
              <a:t>WaterPrizeRFI@ee.doe.gov</a:t>
            </a:r>
            <a:r>
              <a:rPr lang="en-US" i="1" dirty="0">
                <a:latin typeface="Calibri" charset="0"/>
              </a:rPr>
              <a:t> </a:t>
            </a:r>
            <a:r>
              <a:rPr lang="en-US" dirty="0">
                <a:latin typeface="Calibri" charset="0"/>
              </a:rPr>
              <a:t>no later than </a:t>
            </a:r>
            <a:r>
              <a:rPr lang="en-US" b="1" dirty="0">
                <a:latin typeface="Calibri" charset="0"/>
              </a:rPr>
              <a:t>5:00 p.m. EST on May 14, 2018</a:t>
            </a:r>
            <a:r>
              <a:rPr lang="en-US" dirty="0">
                <a:latin typeface="Calibri" charset="0"/>
              </a:rPr>
              <a:t>.</a:t>
            </a:r>
          </a:p>
          <a:p>
            <a:r>
              <a:rPr lang="en-US" sz="1200" dirty="0">
                <a:solidFill>
                  <a:srgbClr val="1F497D"/>
                </a:solidFill>
                <a:latin typeface="Calibri" charset="0"/>
              </a:rPr>
              <a:t> </a:t>
            </a:r>
            <a:endParaRPr lang="en-US" dirty="0">
              <a:latin typeface="Calibri" charset="0"/>
            </a:endParaRPr>
          </a:p>
          <a:p>
            <a:r>
              <a:rPr lang="en-US" sz="1200" dirty="0">
                <a:solidFill>
                  <a:srgbClr val="1F497D"/>
                </a:solidFill>
                <a:latin typeface="Calibri" charset="0"/>
              </a:rPr>
              <a:t> </a:t>
            </a:r>
            <a:endParaRPr lang="en-US" dirty="0">
              <a:latin typeface="Calibri" charset="0"/>
            </a:endParaRPr>
          </a:p>
        </p:txBody>
      </p:sp>
      <p:sp>
        <p:nvSpPr>
          <p:cNvPr id="5" name="Rectangle 4"/>
          <p:cNvSpPr/>
          <p:nvPr/>
        </p:nvSpPr>
        <p:spPr>
          <a:xfrm>
            <a:off x="328129" y="3720830"/>
            <a:ext cx="6096000" cy="1384995"/>
          </a:xfrm>
          <a:prstGeom prst="rect">
            <a:avLst/>
          </a:prstGeom>
          <a:ln>
            <a:solidFill>
              <a:schemeClr val="accent1">
                <a:shade val="50000"/>
              </a:schemeClr>
            </a:solidFill>
          </a:ln>
        </p:spPr>
        <p:txBody>
          <a:bodyPr>
            <a:spAutoFit/>
          </a:bodyPr>
          <a:lstStyle/>
          <a:p>
            <a:r>
              <a:rPr lang="en-US" dirty="0">
                <a:latin typeface="Times New Roman" charset="0"/>
              </a:rPr>
              <a:t>if you or anyone in your energy policy group at </a:t>
            </a:r>
            <a:r>
              <a:rPr lang="en-US" dirty="0" smtClean="0">
                <a:latin typeface="Times New Roman" charset="0"/>
              </a:rPr>
              <a:t>George </a:t>
            </a:r>
            <a:r>
              <a:rPr lang="en-US" dirty="0">
                <a:latin typeface="Times New Roman" charset="0"/>
              </a:rPr>
              <a:t>Mason would be interested </a:t>
            </a:r>
            <a:r>
              <a:rPr lang="en-US" dirty="0" smtClean="0">
                <a:latin typeface="Times New Roman" charset="0"/>
              </a:rPr>
              <a:t>in </a:t>
            </a:r>
            <a:r>
              <a:rPr lang="en-US" b="1" dirty="0" smtClean="0">
                <a:latin typeface="Times New Roman" charset="0"/>
              </a:rPr>
              <a:t>presenting </a:t>
            </a:r>
            <a:r>
              <a:rPr lang="en-US" b="1" dirty="0">
                <a:latin typeface="Times New Roman" charset="0"/>
              </a:rPr>
              <a:t>your thesis work at the Association of Energy Engineers-Baltimore. </a:t>
            </a:r>
            <a:r>
              <a:rPr lang="en-US" dirty="0">
                <a:latin typeface="Times New Roman" charset="0"/>
              </a:rPr>
              <a:t>  </a:t>
            </a:r>
            <a:r>
              <a:rPr lang="en-US" dirty="0" smtClean="0">
                <a:latin typeface="Times New Roman" charset="0"/>
              </a:rPr>
              <a:t>The President </a:t>
            </a:r>
            <a:r>
              <a:rPr lang="en-US" dirty="0">
                <a:latin typeface="Times New Roman" charset="0"/>
              </a:rPr>
              <a:t>of the chapter and </a:t>
            </a:r>
            <a:r>
              <a:rPr lang="en-US" dirty="0" smtClean="0">
                <a:latin typeface="Times New Roman" charset="0"/>
              </a:rPr>
              <a:t>encourages </a:t>
            </a:r>
            <a:r>
              <a:rPr lang="en-US" dirty="0">
                <a:latin typeface="Times New Roman" charset="0"/>
              </a:rPr>
              <a:t>students in the local area to present and be exposed </a:t>
            </a:r>
            <a:r>
              <a:rPr lang="en-US" dirty="0" smtClean="0">
                <a:latin typeface="Times New Roman" charset="0"/>
              </a:rPr>
              <a:t>to </a:t>
            </a:r>
            <a:r>
              <a:rPr lang="en-US" dirty="0">
                <a:latin typeface="Times New Roman" charset="0"/>
              </a:rPr>
              <a:t>members in the energy industry.  </a:t>
            </a:r>
            <a:r>
              <a:rPr lang="en-US" dirty="0" smtClean="0">
                <a:latin typeface="Times New Roman" charset="0"/>
              </a:rPr>
              <a:t>AEE holds meetings </a:t>
            </a:r>
            <a:r>
              <a:rPr lang="en-US" dirty="0">
                <a:latin typeface="Times New Roman" charset="0"/>
              </a:rPr>
              <a:t>every month 3rd or 4th Thursday evening from 6 to 9 p.m. in greater Baltimore area.  </a:t>
            </a:r>
            <a:r>
              <a:rPr lang="en-US" dirty="0" smtClean="0">
                <a:latin typeface="Times New Roman" charset="0"/>
              </a:rPr>
              <a:t>They are at</a:t>
            </a:r>
            <a:r>
              <a:rPr lang="en-US" dirty="0">
                <a:latin typeface="Times New Roman" charset="0"/>
              </a:rPr>
              <a:t> </a:t>
            </a:r>
            <a:r>
              <a:rPr lang="en-US" u="sng" dirty="0">
                <a:solidFill>
                  <a:srgbClr val="800080"/>
                </a:solidFill>
                <a:latin typeface="Times New Roman" charset="0"/>
                <a:hlinkClick r:id="rId5"/>
              </a:rPr>
              <a:t>www.aee-baltimore.org</a:t>
            </a:r>
            <a:r>
              <a:rPr lang="en-US" dirty="0">
                <a:latin typeface="Times New Roman" charset="0"/>
              </a:rPr>
              <a:t>.   </a:t>
            </a:r>
          </a:p>
        </p:txBody>
      </p:sp>
    </p:spTree>
    <p:extLst>
      <p:ext uri="{BB962C8B-B14F-4D97-AF65-F5344CB8AC3E}">
        <p14:creationId xmlns:p14="http://schemas.microsoft.com/office/powerpoint/2010/main" val="380473323"/>
      </p:ext>
    </p:extLst>
  </p:cSld>
  <p:clrMapOvr>
    <a:masterClrMapping/>
  </p:clrMapOvr>
</p:sld>
</file>

<file path=ppt/theme/theme1.xml><?xml version="1.0" encoding="utf-8"?>
<a:theme xmlns:a="http://schemas.openxmlformats.org/drawingml/2006/main"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2222</TotalTime>
  <Words>470</Words>
  <Application>Microsoft Macintosh PowerPoint</Application>
  <PresentationFormat>Widescreen</PresentationFormat>
  <Paragraphs>64</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Cabin</vt:lpstr>
      <vt:lpstr>Calibri</vt:lpstr>
      <vt:lpstr>Caveat</vt:lpstr>
      <vt:lpstr>Times New Roman</vt:lpstr>
      <vt:lpstr>TimesNewRomanPSMT</vt:lpstr>
      <vt:lpstr>Wingdings</vt:lpstr>
      <vt:lpstr>Arial</vt:lpstr>
      <vt:lpstr>Gallery</vt:lpstr>
      <vt:lpstr>Mason Energy-Water Research Opportunities </vt:lpstr>
      <vt:lpstr>Observations</vt:lpstr>
      <vt:lpstr>Research Trends</vt:lpstr>
      <vt:lpstr>What has worked? What hasn’t?</vt:lpstr>
      <vt:lpstr>Opportunities</vt:lpstr>
      <vt:lpstr>Opportunities – Public Service Announcement</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Interventions in Energy Consumption</dc:title>
  <cp:lastModifiedBy>Joel Hicks</cp:lastModifiedBy>
  <cp:revision>34</cp:revision>
  <dcterms:modified xsi:type="dcterms:W3CDTF">2018-05-05T15:11:31Z</dcterms:modified>
</cp:coreProperties>
</file>