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642" r:id="rId2"/>
    <p:sldId id="327" r:id="rId3"/>
    <p:sldId id="328" r:id="rId4"/>
    <p:sldId id="329" r:id="rId5"/>
    <p:sldId id="638" r:id="rId6"/>
    <p:sldId id="633" r:id="rId7"/>
    <p:sldId id="639" r:id="rId8"/>
    <p:sldId id="646" r:id="rId9"/>
    <p:sldId id="641" r:id="rId10"/>
    <p:sldId id="640" r:id="rId11"/>
    <p:sldId id="645" r:id="rId12"/>
    <p:sldId id="635" r:id="rId13"/>
    <p:sldId id="647"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Dugan"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DA492-A404-4D60-A4C7-C46320481510}" v="64" dt="2019-04-23T19:56:19.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49" autoAdjust="0"/>
  </p:normalViewPr>
  <p:slideViewPr>
    <p:cSldViewPr snapToGrid="0">
      <p:cViewPr varScale="1">
        <p:scale>
          <a:sx n="70" d="100"/>
          <a:sy n="70" d="100"/>
        </p:scale>
        <p:origin x="63" y="3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huan Zhou" userId="7b209372-7b88-4255-9be1-8e71b2553c1d" providerId="ADAL" clId="{3391B4EE-01A4-4ECE-9C86-BB2B11F07B41}"/>
    <pc:docChg chg="delSld">
      <pc:chgData name="Lihuan Zhou" userId="7b209372-7b88-4255-9be1-8e71b2553c1d" providerId="ADAL" clId="{3391B4EE-01A4-4ECE-9C86-BB2B11F07B41}" dt="2019-03-01T15:34:19.766" v="0" actId="2696"/>
      <pc:docMkLst>
        <pc:docMk/>
      </pc:docMkLst>
    </pc:docChg>
  </pc:docChgLst>
  <pc:docChgLst>
    <pc:chgData name="Lihuan Zhou" userId="7b209372-7b88-4255-9be1-8e71b2553c1d" providerId="ADAL" clId="{5547A287-CF7A-4B46-A115-6A12F7FDA733}"/>
    <pc:docChg chg="undo custSel addSld modSld">
      <pc:chgData name="Lihuan Zhou" userId="7b209372-7b88-4255-9be1-8e71b2553c1d" providerId="ADAL" clId="{5547A287-CF7A-4B46-A115-6A12F7FDA733}" dt="2019-04-17T13:32:18.609" v="69" actId="6549"/>
      <pc:docMkLst>
        <pc:docMk/>
      </pc:docMkLst>
      <pc:sldChg chg="modNotesTx">
        <pc:chgData name="Lihuan Zhou" userId="7b209372-7b88-4255-9be1-8e71b2553c1d" providerId="ADAL" clId="{5547A287-CF7A-4B46-A115-6A12F7FDA733}" dt="2019-04-17T13:32:18.609" v="69" actId="6549"/>
        <pc:sldMkLst>
          <pc:docMk/>
          <pc:sldMk cId="2407007049" sldId="327"/>
        </pc:sldMkLst>
      </pc:sldChg>
      <pc:sldChg chg="modSp">
        <pc:chgData name="Lihuan Zhou" userId="7b209372-7b88-4255-9be1-8e71b2553c1d" providerId="ADAL" clId="{5547A287-CF7A-4B46-A115-6A12F7FDA733}" dt="2019-04-17T13:16:36.408" v="26" actId="20577"/>
        <pc:sldMkLst>
          <pc:docMk/>
          <pc:sldMk cId="2727596805" sldId="642"/>
        </pc:sldMkLst>
        <pc:spChg chg="mod">
          <ac:chgData name="Lihuan Zhou" userId="7b209372-7b88-4255-9be1-8e71b2553c1d" providerId="ADAL" clId="{5547A287-CF7A-4B46-A115-6A12F7FDA733}" dt="2019-04-17T13:16:36.408" v="26" actId="20577"/>
          <ac:spMkLst>
            <pc:docMk/>
            <pc:sldMk cId="2727596805" sldId="642"/>
            <ac:spMk id="5" creationId="{14A1A240-8C8E-4C99-93D0-4AE9C088466F}"/>
          </ac:spMkLst>
        </pc:spChg>
      </pc:sldChg>
    </pc:docChg>
  </pc:docChgLst>
  <pc:docChgLst>
    <pc:chgData name="Lihuan Zhou" userId="7b209372-7b88-4255-9be1-8e71b2553c1d" providerId="ADAL" clId="{A54BFBB6-028F-40C0-8E76-D82651E25198}"/>
    <pc:docChg chg="undo custSel addSld delSld modSld sldOrd">
      <pc:chgData name="Lihuan Zhou" userId="7b209372-7b88-4255-9be1-8e71b2553c1d" providerId="ADAL" clId="{A54BFBB6-028F-40C0-8E76-D82651E25198}" dt="2019-04-17T01:06:15.561" v="475" actId="20577"/>
      <pc:docMkLst>
        <pc:docMk/>
      </pc:docMkLst>
      <pc:sldChg chg="modSp modNotesTx">
        <pc:chgData name="Lihuan Zhou" userId="7b209372-7b88-4255-9be1-8e71b2553c1d" providerId="ADAL" clId="{A54BFBB6-028F-40C0-8E76-D82651E25198}" dt="2019-04-17T00:48:02.629" v="220" actId="20577"/>
        <pc:sldMkLst>
          <pc:docMk/>
          <pc:sldMk cId="970515939" sldId="635"/>
        </pc:sldMkLst>
        <pc:spChg chg="mod">
          <ac:chgData name="Lihuan Zhou" userId="7b209372-7b88-4255-9be1-8e71b2553c1d" providerId="ADAL" clId="{A54BFBB6-028F-40C0-8E76-D82651E25198}" dt="2019-04-17T00:46:27.509" v="136" actId="14100"/>
          <ac:spMkLst>
            <pc:docMk/>
            <pc:sldMk cId="970515939" sldId="635"/>
            <ac:spMk id="9" creationId="{4C4A4981-4855-0747-88C6-BFB69193E50B}"/>
          </ac:spMkLst>
        </pc:spChg>
      </pc:sldChg>
      <pc:sldChg chg="modNotesTx">
        <pc:chgData name="Lihuan Zhou" userId="7b209372-7b88-4255-9be1-8e71b2553c1d" providerId="ADAL" clId="{A54BFBB6-028F-40C0-8E76-D82651E25198}" dt="2019-04-17T00:43:05.608" v="128" actId="20577"/>
        <pc:sldMkLst>
          <pc:docMk/>
          <pc:sldMk cId="2067647446" sldId="639"/>
        </pc:sldMkLst>
      </pc:sldChg>
      <pc:sldChg chg="ord">
        <pc:chgData name="Lihuan Zhou" userId="7b209372-7b88-4255-9be1-8e71b2553c1d" providerId="ADAL" clId="{A54BFBB6-028F-40C0-8E76-D82651E25198}" dt="2019-04-17T00:43:42.061" v="129"/>
        <pc:sldMkLst>
          <pc:docMk/>
          <pc:sldMk cId="2787135582" sldId="641"/>
        </pc:sldMkLst>
      </pc:sldChg>
      <pc:sldChg chg="addSp delSp modSp">
        <pc:chgData name="Lihuan Zhou" userId="7b209372-7b88-4255-9be1-8e71b2553c1d" providerId="ADAL" clId="{A54BFBB6-028F-40C0-8E76-D82651E25198}" dt="2019-04-17T00:32:10.434" v="12" actId="1076"/>
        <pc:sldMkLst>
          <pc:docMk/>
          <pc:sldMk cId="2727596805" sldId="642"/>
        </pc:sldMkLst>
        <pc:spChg chg="add mod">
          <ac:chgData name="Lihuan Zhou" userId="7b209372-7b88-4255-9be1-8e71b2553c1d" providerId="ADAL" clId="{A54BFBB6-028F-40C0-8E76-D82651E25198}" dt="2019-04-17T00:32:01.574" v="8"/>
          <ac:spMkLst>
            <pc:docMk/>
            <pc:sldMk cId="2727596805" sldId="642"/>
            <ac:spMk id="2" creationId="{AB87155E-4F93-4401-A326-276E16546E95}"/>
          </ac:spMkLst>
        </pc:spChg>
        <pc:spChg chg="mod">
          <ac:chgData name="Lihuan Zhou" userId="7b209372-7b88-4255-9be1-8e71b2553c1d" providerId="ADAL" clId="{A54BFBB6-028F-40C0-8E76-D82651E25198}" dt="2019-04-17T00:32:10.434" v="12" actId="1076"/>
          <ac:spMkLst>
            <pc:docMk/>
            <pc:sldMk cId="2727596805" sldId="642"/>
            <ac:spMk id="5" creationId="{14A1A240-8C8E-4C99-93D0-4AE9C088466F}"/>
          </ac:spMkLst>
        </pc:spChg>
        <pc:spChg chg="del">
          <ac:chgData name="Lihuan Zhou" userId="7b209372-7b88-4255-9be1-8e71b2553c1d" providerId="ADAL" clId="{A54BFBB6-028F-40C0-8E76-D82651E25198}" dt="2019-04-17T00:32:01.574" v="8"/>
          <ac:spMkLst>
            <pc:docMk/>
            <pc:sldMk cId="2727596805" sldId="642"/>
            <ac:spMk id="7" creationId="{9F5A886A-D79A-48F1-AFEA-9959F3F4039C}"/>
          </ac:spMkLst>
        </pc:spChg>
      </pc:sldChg>
      <pc:sldChg chg="addSp delSp modSp add">
        <pc:chgData name="Lihuan Zhou" userId="7b209372-7b88-4255-9be1-8e71b2553c1d" providerId="ADAL" clId="{A54BFBB6-028F-40C0-8E76-D82651E25198}" dt="2019-04-17T00:38:39.691" v="120" actId="20577"/>
        <pc:sldMkLst>
          <pc:docMk/>
          <pc:sldMk cId="663290682" sldId="643"/>
        </pc:sldMkLst>
        <pc:spChg chg="mod">
          <ac:chgData name="Lihuan Zhou" userId="7b209372-7b88-4255-9be1-8e71b2553c1d" providerId="ADAL" clId="{A54BFBB6-028F-40C0-8E76-D82651E25198}" dt="2019-04-17T00:38:10.618" v="118" actId="20577"/>
          <ac:spMkLst>
            <pc:docMk/>
            <pc:sldMk cId="663290682" sldId="643"/>
            <ac:spMk id="2" creationId="{59755D9B-B050-44FA-A512-13336BE58EC0}"/>
          </ac:spMkLst>
        </pc:spChg>
        <pc:spChg chg="del">
          <ac:chgData name="Lihuan Zhou" userId="7b209372-7b88-4255-9be1-8e71b2553c1d" providerId="ADAL" clId="{A54BFBB6-028F-40C0-8E76-D82651E25198}" dt="2019-04-17T00:36:45.661" v="14" actId="931"/>
          <ac:spMkLst>
            <pc:docMk/>
            <pc:sldMk cId="663290682" sldId="643"/>
            <ac:spMk id="3" creationId="{1AD185F8-9ABD-4DB5-AC21-7C31DB3D3EC0}"/>
          </ac:spMkLst>
        </pc:spChg>
        <pc:spChg chg="mod">
          <ac:chgData name="Lihuan Zhou" userId="7b209372-7b88-4255-9be1-8e71b2553c1d" providerId="ADAL" clId="{A54BFBB6-028F-40C0-8E76-D82651E25198}" dt="2019-04-17T00:38:39.691" v="120" actId="20577"/>
          <ac:spMkLst>
            <pc:docMk/>
            <pc:sldMk cId="663290682" sldId="643"/>
            <ac:spMk id="4" creationId="{93E13195-027D-4837-A69F-0DE74F480E80}"/>
          </ac:spMkLst>
        </pc:spChg>
        <pc:picChg chg="add mod">
          <ac:chgData name="Lihuan Zhou" userId="7b209372-7b88-4255-9be1-8e71b2553c1d" providerId="ADAL" clId="{A54BFBB6-028F-40C0-8E76-D82651E25198}" dt="2019-04-17T00:37:04.470" v="37" actId="14100"/>
          <ac:picMkLst>
            <pc:docMk/>
            <pc:sldMk cId="663290682" sldId="643"/>
            <ac:picMk id="6" creationId="{8510B978-6447-4EE9-A0E7-11FF77DE3B4F}"/>
          </ac:picMkLst>
        </pc:picChg>
      </pc:sldChg>
      <pc:sldChg chg="addSp modSp add">
        <pc:chgData name="Lihuan Zhou" userId="7b209372-7b88-4255-9be1-8e71b2553c1d" providerId="ADAL" clId="{A54BFBB6-028F-40C0-8E76-D82651E25198}" dt="2019-04-17T00:53:19.204" v="384"/>
        <pc:sldMkLst>
          <pc:docMk/>
          <pc:sldMk cId="275657589" sldId="645"/>
        </pc:sldMkLst>
        <pc:picChg chg="add mod modCrop">
          <ac:chgData name="Lihuan Zhou" userId="7b209372-7b88-4255-9be1-8e71b2553c1d" providerId="ADAL" clId="{A54BFBB6-028F-40C0-8E76-D82651E25198}" dt="2019-04-17T00:52:07.997" v="231" actId="1076"/>
          <ac:picMkLst>
            <pc:docMk/>
            <pc:sldMk cId="275657589" sldId="645"/>
            <ac:picMk id="5" creationId="{5D7AC473-2809-4817-B815-D2145A28391D}"/>
          </ac:picMkLst>
        </pc:picChg>
        <pc:picChg chg="mod">
          <ac:chgData name="Lihuan Zhou" userId="7b209372-7b88-4255-9be1-8e71b2553c1d" providerId="ADAL" clId="{A54BFBB6-028F-40C0-8E76-D82651E25198}" dt="2019-04-17T00:53:19.204" v="384"/>
          <ac:picMkLst>
            <pc:docMk/>
            <pc:sldMk cId="275657589" sldId="645"/>
            <ac:picMk id="6" creationId="{F1AAA1CE-03BD-4ADE-9AB1-8C04076FF552}"/>
          </ac:picMkLst>
        </pc:picChg>
      </pc:sldChg>
      <pc:sldChg chg="addSp delSp modSp add modNotesTx">
        <pc:chgData name="Lihuan Zhou" userId="7b209372-7b88-4255-9be1-8e71b2553c1d" providerId="ADAL" clId="{A54BFBB6-028F-40C0-8E76-D82651E25198}" dt="2019-04-17T01:04:26.007" v="417" actId="20577"/>
        <pc:sldMkLst>
          <pc:docMk/>
          <pc:sldMk cId="1867905772" sldId="646"/>
        </pc:sldMkLst>
        <pc:spChg chg="mod">
          <ac:chgData name="Lihuan Zhou" userId="7b209372-7b88-4255-9be1-8e71b2553c1d" providerId="ADAL" clId="{A54BFBB6-028F-40C0-8E76-D82651E25198}" dt="2019-04-17T00:53:55.568" v="387" actId="27636"/>
          <ac:spMkLst>
            <pc:docMk/>
            <pc:sldMk cId="1867905772" sldId="646"/>
            <ac:spMk id="2" creationId="{59C8214C-0D97-4D83-9D02-4B5D2638C534}"/>
          </ac:spMkLst>
        </pc:spChg>
        <pc:spChg chg="del">
          <ac:chgData name="Lihuan Zhou" userId="7b209372-7b88-4255-9be1-8e71b2553c1d" providerId="ADAL" clId="{A54BFBB6-028F-40C0-8E76-D82651E25198}" dt="2019-04-17T00:54:05.346" v="388" actId="931"/>
          <ac:spMkLst>
            <pc:docMk/>
            <pc:sldMk cId="1867905772" sldId="646"/>
            <ac:spMk id="3" creationId="{B037759B-7F91-4FE7-BD28-F664B40EECC5}"/>
          </ac:spMkLst>
        </pc:spChg>
        <pc:spChg chg="mod">
          <ac:chgData name="Lihuan Zhou" userId="7b209372-7b88-4255-9be1-8e71b2553c1d" providerId="ADAL" clId="{A54BFBB6-028F-40C0-8E76-D82651E25198}" dt="2019-04-17T01:04:04.022" v="411" actId="20577"/>
          <ac:spMkLst>
            <pc:docMk/>
            <pc:sldMk cId="1867905772" sldId="646"/>
            <ac:spMk id="4" creationId="{FF531279-3B07-4365-B3B6-85A22D76C660}"/>
          </ac:spMkLst>
        </pc:spChg>
        <pc:picChg chg="add mod modCrop">
          <ac:chgData name="Lihuan Zhou" userId="7b209372-7b88-4255-9be1-8e71b2553c1d" providerId="ADAL" clId="{A54BFBB6-028F-40C0-8E76-D82651E25198}" dt="2019-04-17T00:54:26.112" v="409" actId="1076"/>
          <ac:picMkLst>
            <pc:docMk/>
            <pc:sldMk cId="1867905772" sldId="646"/>
            <ac:picMk id="8" creationId="{3628F99C-28F9-4BFA-93EA-77F09B51DC39}"/>
          </ac:picMkLst>
        </pc:picChg>
      </pc:sldChg>
      <pc:sldChg chg="addSp delSp modSp add">
        <pc:chgData name="Lihuan Zhou" userId="7b209372-7b88-4255-9be1-8e71b2553c1d" providerId="ADAL" clId="{A54BFBB6-028F-40C0-8E76-D82651E25198}" dt="2019-04-17T01:06:15.561" v="475" actId="20577"/>
        <pc:sldMkLst>
          <pc:docMk/>
          <pc:sldMk cId="4228942266" sldId="647"/>
        </pc:sldMkLst>
        <pc:spChg chg="mod">
          <ac:chgData name="Lihuan Zhou" userId="7b209372-7b88-4255-9be1-8e71b2553c1d" providerId="ADAL" clId="{A54BFBB6-028F-40C0-8E76-D82651E25198}" dt="2019-04-17T01:06:15.561" v="475" actId="20577"/>
          <ac:spMkLst>
            <pc:docMk/>
            <pc:sldMk cId="4228942266" sldId="647"/>
            <ac:spMk id="2" creationId="{5FAD7B9D-D661-43E9-8E6A-65CBAA8238CF}"/>
          </ac:spMkLst>
        </pc:spChg>
        <pc:spChg chg="del">
          <ac:chgData name="Lihuan Zhou" userId="7b209372-7b88-4255-9be1-8e71b2553c1d" providerId="ADAL" clId="{A54BFBB6-028F-40C0-8E76-D82651E25198}" dt="2019-04-17T01:05:35.482" v="420" actId="931"/>
          <ac:spMkLst>
            <pc:docMk/>
            <pc:sldMk cId="4228942266" sldId="647"/>
            <ac:spMk id="3" creationId="{4E2DA882-EEC4-464B-9741-811BD9C98D6B}"/>
          </ac:spMkLst>
        </pc:spChg>
        <pc:spChg chg="mod">
          <ac:chgData name="Lihuan Zhou" userId="7b209372-7b88-4255-9be1-8e71b2553c1d" providerId="ADAL" clId="{A54BFBB6-028F-40C0-8E76-D82651E25198}" dt="2019-04-17T01:06:03.733" v="439" actId="20577"/>
          <ac:spMkLst>
            <pc:docMk/>
            <pc:sldMk cId="4228942266" sldId="647"/>
            <ac:spMk id="4" creationId="{78CC0F94-4573-48E1-9D7F-13831F78DE64}"/>
          </ac:spMkLst>
        </pc:spChg>
        <pc:picChg chg="add mod modCrop">
          <ac:chgData name="Lihuan Zhou" userId="7b209372-7b88-4255-9be1-8e71b2553c1d" providerId="ADAL" clId="{A54BFBB6-028F-40C0-8E76-D82651E25198}" dt="2019-04-17T01:05:56.967" v="437" actId="1076"/>
          <ac:picMkLst>
            <pc:docMk/>
            <pc:sldMk cId="4228942266" sldId="647"/>
            <ac:picMk id="6" creationId="{EAF28A83-E16B-452D-B14E-7A25AB943130}"/>
          </ac:picMkLst>
        </pc:picChg>
      </pc:sldChg>
    </pc:docChg>
  </pc:docChgLst>
  <pc:docChgLst>
    <pc:chgData name="Lihuan Zhou" userId="7b209372-7b88-4255-9be1-8e71b2553c1d" providerId="ADAL" clId="{EDADA492-A404-4D60-A4C7-C46320481510}"/>
    <pc:docChg chg="undo custSel addSld delSld modSld">
      <pc:chgData name="Lihuan Zhou" userId="7b209372-7b88-4255-9be1-8e71b2553c1d" providerId="ADAL" clId="{EDADA492-A404-4D60-A4C7-C46320481510}" dt="2019-04-23T19:56:19.982" v="63" actId="120"/>
      <pc:docMkLst>
        <pc:docMk/>
      </pc:docMkLst>
      <pc:sldChg chg="modSp">
        <pc:chgData name="Lihuan Zhou" userId="7b209372-7b88-4255-9be1-8e71b2553c1d" providerId="ADAL" clId="{EDADA492-A404-4D60-A4C7-C46320481510}" dt="2019-04-23T19:55:01.420" v="6" actId="6549"/>
        <pc:sldMkLst>
          <pc:docMk/>
          <pc:sldMk cId="2727596805" sldId="642"/>
        </pc:sldMkLst>
        <pc:spChg chg="mod">
          <ac:chgData name="Lihuan Zhou" userId="7b209372-7b88-4255-9be1-8e71b2553c1d" providerId="ADAL" clId="{EDADA492-A404-4D60-A4C7-C46320481510}" dt="2019-04-23T19:55:01.420" v="6" actId="6549"/>
          <ac:spMkLst>
            <pc:docMk/>
            <pc:sldMk cId="2727596805" sldId="642"/>
            <ac:spMk id="5" creationId="{14A1A240-8C8E-4C99-93D0-4AE9C088466F}"/>
          </ac:spMkLst>
        </pc:spChg>
      </pc:sldChg>
      <pc:sldChg chg="del">
        <pc:chgData name="Lihuan Zhou" userId="7b209372-7b88-4255-9be1-8e71b2553c1d" providerId="ADAL" clId="{EDADA492-A404-4D60-A4C7-C46320481510}" dt="2019-04-23T19:54:18.524" v="1" actId="2696"/>
        <pc:sldMkLst>
          <pc:docMk/>
          <pc:sldMk cId="663290682" sldId="643"/>
        </pc:sldMkLst>
      </pc:sldChg>
      <pc:sldChg chg="addSp delSp modSp add">
        <pc:chgData name="Lihuan Zhou" userId="7b209372-7b88-4255-9be1-8e71b2553c1d" providerId="ADAL" clId="{EDADA492-A404-4D60-A4C7-C46320481510}" dt="2019-04-23T19:56:19.982" v="63" actId="120"/>
        <pc:sldMkLst>
          <pc:docMk/>
          <pc:sldMk cId="1877695400" sldId="647"/>
        </pc:sldMkLst>
        <pc:spChg chg="del mod">
          <ac:chgData name="Lihuan Zhou" userId="7b209372-7b88-4255-9be1-8e71b2553c1d" providerId="ADAL" clId="{EDADA492-A404-4D60-A4C7-C46320481510}" dt="2019-04-23T19:55:28.891" v="9"/>
          <ac:spMkLst>
            <pc:docMk/>
            <pc:sldMk cId="1877695400" sldId="647"/>
            <ac:spMk id="2" creationId="{A09F1264-0B1E-4357-9F25-350133BED1EC}"/>
          </ac:spMkLst>
        </pc:spChg>
        <pc:spChg chg="del">
          <ac:chgData name="Lihuan Zhou" userId="7b209372-7b88-4255-9be1-8e71b2553c1d" providerId="ADAL" clId="{EDADA492-A404-4D60-A4C7-C46320481510}" dt="2019-04-23T19:55:28.891" v="9"/>
          <ac:spMkLst>
            <pc:docMk/>
            <pc:sldMk cId="1877695400" sldId="647"/>
            <ac:spMk id="3" creationId="{BC5EE351-04EE-4F33-8AE2-9BC2BBD0E1ED}"/>
          </ac:spMkLst>
        </pc:spChg>
        <pc:spChg chg="del">
          <ac:chgData name="Lihuan Zhou" userId="7b209372-7b88-4255-9be1-8e71b2553c1d" providerId="ADAL" clId="{EDADA492-A404-4D60-A4C7-C46320481510}" dt="2019-04-23T19:55:28.891" v="9"/>
          <ac:spMkLst>
            <pc:docMk/>
            <pc:sldMk cId="1877695400" sldId="647"/>
            <ac:spMk id="4" creationId="{963BB6A2-76B5-4783-9BE0-A08D563E29BC}"/>
          </ac:spMkLst>
        </pc:spChg>
        <pc:spChg chg="add mod">
          <ac:chgData name="Lihuan Zhou" userId="7b209372-7b88-4255-9be1-8e71b2553c1d" providerId="ADAL" clId="{EDADA492-A404-4D60-A4C7-C46320481510}" dt="2019-04-23T19:55:28.891" v="9"/>
          <ac:spMkLst>
            <pc:docMk/>
            <pc:sldMk cId="1877695400" sldId="647"/>
            <ac:spMk id="5" creationId="{A14074C7-248A-476A-B124-9D2186D5CDAD}"/>
          </ac:spMkLst>
        </pc:spChg>
        <pc:spChg chg="add mod">
          <ac:chgData name="Lihuan Zhou" userId="7b209372-7b88-4255-9be1-8e71b2553c1d" providerId="ADAL" clId="{EDADA492-A404-4D60-A4C7-C46320481510}" dt="2019-04-23T19:56:19.982" v="63" actId="120"/>
          <ac:spMkLst>
            <pc:docMk/>
            <pc:sldMk cId="1877695400" sldId="647"/>
            <ac:spMk id="6" creationId="{FFFE31A3-8A5E-46A7-9999-C991A3F80800}"/>
          </ac:spMkLst>
        </pc:spChg>
        <pc:spChg chg="add mod">
          <ac:chgData name="Lihuan Zhou" userId="7b209372-7b88-4255-9be1-8e71b2553c1d" providerId="ADAL" clId="{EDADA492-A404-4D60-A4C7-C46320481510}" dt="2019-04-23T19:55:28.891" v="9"/>
          <ac:spMkLst>
            <pc:docMk/>
            <pc:sldMk cId="1877695400" sldId="647"/>
            <ac:spMk id="7" creationId="{81D050D9-87B6-41FA-8BAA-049F481977EA}"/>
          </ac:spMkLst>
        </pc:spChg>
      </pc:sldChg>
      <pc:sldChg chg="del">
        <pc:chgData name="Lihuan Zhou" userId="7b209372-7b88-4255-9be1-8e71b2553c1d" providerId="ADAL" clId="{EDADA492-A404-4D60-A4C7-C46320481510}" dt="2019-04-23T19:54:33.006" v="2" actId="2696"/>
        <pc:sldMkLst>
          <pc:docMk/>
          <pc:sldMk cId="4228942266" sldId="647"/>
        </pc:sldMkLst>
      </pc:sldChg>
      <pc:sldChg chg="del">
        <pc:chgData name="Lihuan Zhou" userId="7b209372-7b88-4255-9be1-8e71b2553c1d" providerId="ADAL" clId="{EDADA492-A404-4D60-A4C7-C46320481510}" dt="2019-04-23T19:53:58.861" v="0" actId="2696"/>
        <pc:sldMkLst>
          <pc:docMk/>
          <pc:sldMk cId="649909562" sldId="648"/>
        </pc:sldMkLst>
      </pc:sldChg>
    </pc:docChg>
  </pc:docChgLst>
  <pc:docChgLst>
    <pc:chgData name="Lihuan Zhou" userId="7b209372-7b88-4255-9be1-8e71b2553c1d" providerId="ADAL" clId="{3CFF1809-48A6-47BF-8F05-B026FAF768D2}"/>
    <pc:docChg chg="undo custSel addSld delSld modSld sldOrd delMainMaster modNotesMaster">
      <pc:chgData name="Lihuan Zhou" userId="7b209372-7b88-4255-9be1-8e71b2553c1d" providerId="ADAL" clId="{3CFF1809-48A6-47BF-8F05-B026FAF768D2}" dt="2019-03-04T21:25:36.211" v="2374"/>
      <pc:docMkLst>
        <pc:docMk/>
      </pc:docMkLst>
      <pc:sldChg chg="delSp add del setBg modNotes modNotesTx">
        <pc:chgData name="Lihuan Zhou" userId="7b209372-7b88-4255-9be1-8e71b2553c1d" providerId="ADAL" clId="{3CFF1809-48A6-47BF-8F05-B026FAF768D2}" dt="2019-03-04T21:25:36.211" v="2374"/>
        <pc:sldMkLst>
          <pc:docMk/>
          <pc:sldMk cId="2407007049" sldId="327"/>
        </pc:sldMkLst>
        <pc:spChg chg="del">
          <ac:chgData name="Lihuan Zhou" userId="7b209372-7b88-4255-9be1-8e71b2553c1d" providerId="ADAL" clId="{3CFF1809-48A6-47BF-8F05-B026FAF768D2}" dt="2019-02-28T15:44:53.141" v="353" actId="478"/>
          <ac:spMkLst>
            <pc:docMk/>
            <pc:sldMk cId="2407007049" sldId="327"/>
            <ac:spMk id="1477" creationId="{00000000-0000-0000-0000-000000000000}"/>
          </ac:spMkLst>
        </pc:spChg>
        <pc:spChg chg="del">
          <ac:chgData name="Lihuan Zhou" userId="7b209372-7b88-4255-9be1-8e71b2553c1d" providerId="ADAL" clId="{3CFF1809-48A6-47BF-8F05-B026FAF768D2}" dt="2019-02-28T15:44:54.509" v="354" actId="478"/>
          <ac:spMkLst>
            <pc:docMk/>
            <pc:sldMk cId="2407007049" sldId="327"/>
            <ac:spMk id="1478" creationId="{00000000-0000-0000-0000-000000000000}"/>
          </ac:spMkLst>
        </pc:spChg>
        <pc:spChg chg="del">
          <ac:chgData name="Lihuan Zhou" userId="7b209372-7b88-4255-9be1-8e71b2553c1d" providerId="ADAL" clId="{3CFF1809-48A6-47BF-8F05-B026FAF768D2}" dt="2019-02-28T15:44:55.814" v="355" actId="478"/>
          <ac:spMkLst>
            <pc:docMk/>
            <pc:sldMk cId="2407007049" sldId="327"/>
            <ac:spMk id="1479" creationId="{00000000-0000-0000-0000-000000000000}"/>
          </ac:spMkLst>
        </pc:spChg>
        <pc:spChg chg="del">
          <ac:chgData name="Lihuan Zhou" userId="7b209372-7b88-4255-9be1-8e71b2553c1d" providerId="ADAL" clId="{3CFF1809-48A6-47BF-8F05-B026FAF768D2}" dt="2019-02-28T15:44:57.102" v="356" actId="478"/>
          <ac:spMkLst>
            <pc:docMk/>
            <pc:sldMk cId="2407007049" sldId="327"/>
            <ac:spMk id="1484" creationId="{00000000-0000-0000-0000-000000000000}"/>
          </ac:spMkLst>
        </pc:spChg>
        <pc:picChg chg="del">
          <ac:chgData name="Lihuan Zhou" userId="7b209372-7b88-4255-9be1-8e71b2553c1d" providerId="ADAL" clId="{3CFF1809-48A6-47BF-8F05-B026FAF768D2}" dt="2019-02-28T15:44:47.945" v="347" actId="478"/>
          <ac:picMkLst>
            <pc:docMk/>
            <pc:sldMk cId="2407007049" sldId="327"/>
            <ac:picMk id="1480" creationId="{00000000-0000-0000-0000-000000000000}"/>
          </ac:picMkLst>
        </pc:picChg>
        <pc:picChg chg="del">
          <ac:chgData name="Lihuan Zhou" userId="7b209372-7b88-4255-9be1-8e71b2553c1d" providerId="ADAL" clId="{3CFF1809-48A6-47BF-8F05-B026FAF768D2}" dt="2019-02-28T15:44:48.790" v="348" actId="478"/>
          <ac:picMkLst>
            <pc:docMk/>
            <pc:sldMk cId="2407007049" sldId="327"/>
            <ac:picMk id="1481" creationId="{00000000-0000-0000-0000-000000000000}"/>
          </ac:picMkLst>
        </pc:picChg>
        <pc:picChg chg="del">
          <ac:chgData name="Lihuan Zhou" userId="7b209372-7b88-4255-9be1-8e71b2553c1d" providerId="ADAL" clId="{3CFF1809-48A6-47BF-8F05-B026FAF768D2}" dt="2019-02-28T15:44:50.259" v="350" actId="478"/>
          <ac:picMkLst>
            <pc:docMk/>
            <pc:sldMk cId="2407007049" sldId="327"/>
            <ac:picMk id="1482" creationId="{00000000-0000-0000-0000-000000000000}"/>
          </ac:picMkLst>
        </pc:picChg>
        <pc:picChg chg="del">
          <ac:chgData name="Lihuan Zhou" userId="7b209372-7b88-4255-9be1-8e71b2553c1d" providerId="ADAL" clId="{3CFF1809-48A6-47BF-8F05-B026FAF768D2}" dt="2019-02-28T15:44:50.826" v="351" actId="478"/>
          <ac:picMkLst>
            <pc:docMk/>
            <pc:sldMk cId="2407007049" sldId="327"/>
            <ac:picMk id="1483" creationId="{00000000-0000-0000-0000-000000000000}"/>
          </ac:picMkLst>
        </pc:picChg>
        <pc:picChg chg="del">
          <ac:chgData name="Lihuan Zhou" userId="7b209372-7b88-4255-9be1-8e71b2553c1d" providerId="ADAL" clId="{3CFF1809-48A6-47BF-8F05-B026FAF768D2}" dt="2019-02-28T15:44:49.652" v="349" actId="478"/>
          <ac:picMkLst>
            <pc:docMk/>
            <pc:sldMk cId="2407007049" sldId="327"/>
            <ac:picMk id="1485" creationId="{00000000-0000-0000-0000-000000000000}"/>
          </ac:picMkLst>
        </pc:picChg>
        <pc:picChg chg="del">
          <ac:chgData name="Lihuan Zhou" userId="7b209372-7b88-4255-9be1-8e71b2553c1d" providerId="ADAL" clId="{3CFF1809-48A6-47BF-8F05-B026FAF768D2}" dt="2019-02-28T15:44:51.469" v="352" actId="478"/>
          <ac:picMkLst>
            <pc:docMk/>
            <pc:sldMk cId="2407007049" sldId="327"/>
            <ac:picMk id="1486" creationId="{00000000-0000-0000-0000-000000000000}"/>
          </ac:picMkLst>
        </pc:picChg>
      </pc:sldChg>
      <pc:sldChg chg="addSp delSp modSp add del modTransition setBg modNotes modNotesTx">
        <pc:chgData name="Lihuan Zhou" userId="7b209372-7b88-4255-9be1-8e71b2553c1d" providerId="ADAL" clId="{3CFF1809-48A6-47BF-8F05-B026FAF768D2}" dt="2019-03-04T21:25:36.211" v="2374"/>
        <pc:sldMkLst>
          <pc:docMk/>
          <pc:sldMk cId="439871243" sldId="328"/>
        </pc:sldMkLst>
        <pc:spChg chg="add del mod">
          <ac:chgData name="Lihuan Zhou" userId="7b209372-7b88-4255-9be1-8e71b2553c1d" providerId="ADAL" clId="{3CFF1809-48A6-47BF-8F05-B026FAF768D2}" dt="2019-02-25T19:39:34.679" v="85"/>
          <ac:spMkLst>
            <pc:docMk/>
            <pc:sldMk cId="439871243" sldId="328"/>
            <ac:spMk id="3" creationId="{180D9439-0D41-4895-8189-0F58ED91496E}"/>
          </ac:spMkLst>
        </pc:spChg>
        <pc:spChg chg="add del mod">
          <ac:chgData name="Lihuan Zhou" userId="7b209372-7b88-4255-9be1-8e71b2553c1d" providerId="ADAL" clId="{3CFF1809-48A6-47BF-8F05-B026FAF768D2}" dt="2019-02-25T19:40:22.048" v="102"/>
          <ac:spMkLst>
            <pc:docMk/>
            <pc:sldMk cId="439871243" sldId="328"/>
            <ac:spMk id="4" creationId="{C00E5534-B64E-4238-BDCE-5CFA43298E72}"/>
          </ac:spMkLst>
        </pc:spChg>
        <pc:spChg chg="add del mod">
          <ac:chgData name="Lihuan Zhou" userId="7b209372-7b88-4255-9be1-8e71b2553c1d" providerId="ADAL" clId="{3CFF1809-48A6-47BF-8F05-B026FAF768D2}" dt="2019-02-25T19:39:51.952" v="86" actId="478"/>
          <ac:spMkLst>
            <pc:docMk/>
            <pc:sldMk cId="439871243" sldId="328"/>
            <ac:spMk id="5" creationId="{9EF7ABF7-9617-4A36-BD14-C8950BEED795}"/>
          </ac:spMkLst>
        </pc:spChg>
        <pc:spChg chg="add mod">
          <ac:chgData name="Lihuan Zhou" userId="7b209372-7b88-4255-9be1-8e71b2553c1d" providerId="ADAL" clId="{3CFF1809-48A6-47BF-8F05-B026FAF768D2}" dt="2019-02-25T19:40:08.258" v="101" actId="20577"/>
          <ac:spMkLst>
            <pc:docMk/>
            <pc:sldMk cId="439871243" sldId="328"/>
            <ac:spMk id="6" creationId="{CE937E74-9FEF-4E61-88CE-0B767CF8A04D}"/>
          </ac:spMkLst>
        </pc:spChg>
        <pc:spChg chg="add mod">
          <ac:chgData name="Lihuan Zhou" userId="7b209372-7b88-4255-9be1-8e71b2553c1d" providerId="ADAL" clId="{3CFF1809-48A6-47BF-8F05-B026FAF768D2}" dt="2019-02-25T20:01:39.894" v="148" actId="1035"/>
          <ac:spMkLst>
            <pc:docMk/>
            <pc:sldMk cId="439871243" sldId="328"/>
            <ac:spMk id="7" creationId="{96C494B1-9854-4273-BDED-33B538735F84}"/>
          </ac:spMkLst>
        </pc:spChg>
        <pc:spChg chg="del mod">
          <ac:chgData name="Lihuan Zhou" userId="7b209372-7b88-4255-9be1-8e71b2553c1d" providerId="ADAL" clId="{3CFF1809-48A6-47BF-8F05-B026FAF768D2}" dt="2019-02-25T19:36:07.718" v="26" actId="478"/>
          <ac:spMkLst>
            <pc:docMk/>
            <pc:sldMk cId="439871243" sldId="328"/>
            <ac:spMk id="1493" creationId="{00000000-0000-0000-0000-000000000000}"/>
          </ac:spMkLst>
        </pc:spChg>
        <pc:spChg chg="del">
          <ac:chgData name="Lihuan Zhou" userId="7b209372-7b88-4255-9be1-8e71b2553c1d" providerId="ADAL" clId="{3CFF1809-48A6-47BF-8F05-B026FAF768D2}" dt="2019-02-25T19:36:00.171" v="21" actId="478"/>
          <ac:spMkLst>
            <pc:docMk/>
            <pc:sldMk cId="439871243" sldId="328"/>
            <ac:spMk id="1495" creationId="{00000000-0000-0000-0000-000000000000}"/>
          </ac:spMkLst>
        </pc:spChg>
        <pc:spChg chg="add del">
          <ac:chgData name="Lihuan Zhou" userId="7b209372-7b88-4255-9be1-8e71b2553c1d" providerId="ADAL" clId="{3CFF1809-48A6-47BF-8F05-B026FAF768D2}" dt="2019-02-25T19:37:51.169" v="48" actId="478"/>
          <ac:spMkLst>
            <pc:docMk/>
            <pc:sldMk cId="439871243" sldId="328"/>
            <ac:spMk id="1496" creationId="{00000000-0000-0000-0000-000000000000}"/>
          </ac:spMkLst>
        </pc:spChg>
        <pc:spChg chg="del">
          <ac:chgData name="Lihuan Zhou" userId="7b209372-7b88-4255-9be1-8e71b2553c1d" providerId="ADAL" clId="{3CFF1809-48A6-47BF-8F05-B026FAF768D2}" dt="2019-02-25T19:35:59.065" v="20" actId="478"/>
          <ac:spMkLst>
            <pc:docMk/>
            <pc:sldMk cId="439871243" sldId="328"/>
            <ac:spMk id="1497" creationId="{00000000-0000-0000-0000-000000000000}"/>
          </ac:spMkLst>
        </pc:spChg>
        <pc:spChg chg="del">
          <ac:chgData name="Lihuan Zhou" userId="7b209372-7b88-4255-9be1-8e71b2553c1d" providerId="ADAL" clId="{3CFF1809-48A6-47BF-8F05-B026FAF768D2}" dt="2019-02-25T19:36:01.205" v="22" actId="478"/>
          <ac:spMkLst>
            <pc:docMk/>
            <pc:sldMk cId="439871243" sldId="328"/>
            <ac:spMk id="1498" creationId="{00000000-0000-0000-0000-000000000000}"/>
          </ac:spMkLst>
        </pc:spChg>
        <pc:spChg chg="del">
          <ac:chgData name="Lihuan Zhou" userId="7b209372-7b88-4255-9be1-8e71b2553c1d" providerId="ADAL" clId="{3CFF1809-48A6-47BF-8F05-B026FAF768D2}" dt="2019-02-25T19:36:02.146" v="23" actId="478"/>
          <ac:spMkLst>
            <pc:docMk/>
            <pc:sldMk cId="439871243" sldId="328"/>
            <ac:spMk id="1500" creationId="{00000000-0000-0000-0000-000000000000}"/>
          </ac:spMkLst>
        </pc:spChg>
        <pc:spChg chg="del">
          <ac:chgData name="Lihuan Zhou" userId="7b209372-7b88-4255-9be1-8e71b2553c1d" providerId="ADAL" clId="{3CFF1809-48A6-47BF-8F05-B026FAF768D2}" dt="2019-02-25T19:36:04.271" v="24" actId="478"/>
          <ac:spMkLst>
            <pc:docMk/>
            <pc:sldMk cId="439871243" sldId="328"/>
            <ac:spMk id="1502" creationId="{00000000-0000-0000-0000-000000000000}"/>
          </ac:spMkLst>
        </pc:spChg>
        <pc:picChg chg="mod modCrop">
          <ac:chgData name="Lihuan Zhou" userId="7b209372-7b88-4255-9be1-8e71b2553c1d" providerId="ADAL" clId="{3CFF1809-48A6-47BF-8F05-B026FAF768D2}" dt="2019-02-25T20:01:42.403" v="149" actId="1076"/>
          <ac:picMkLst>
            <pc:docMk/>
            <pc:sldMk cId="439871243" sldId="328"/>
            <ac:picMk id="1501" creationId="{00000000-0000-0000-0000-000000000000}"/>
          </ac:picMkLst>
        </pc:picChg>
      </pc:sldChg>
      <pc:sldChg chg="addSp delSp modSp add del setBg delCm modNotes modNotesTx">
        <pc:chgData name="Lihuan Zhou" userId="7b209372-7b88-4255-9be1-8e71b2553c1d" providerId="ADAL" clId="{3CFF1809-48A6-47BF-8F05-B026FAF768D2}" dt="2019-03-04T21:25:36.211" v="2374"/>
        <pc:sldMkLst>
          <pc:docMk/>
          <pc:sldMk cId="1347437160" sldId="329"/>
        </pc:sldMkLst>
        <pc:spChg chg="mod">
          <ac:chgData name="Lihuan Zhou" userId="7b209372-7b88-4255-9be1-8e71b2553c1d" providerId="ADAL" clId="{3CFF1809-48A6-47BF-8F05-B026FAF768D2}" dt="2019-03-04T19:09:29.117" v="801" actId="14100"/>
          <ac:spMkLst>
            <pc:docMk/>
            <pc:sldMk cId="1347437160" sldId="329"/>
            <ac:spMk id="3" creationId="{0C64875A-C9F7-F74C-ACF4-67801A8A07CC}"/>
          </ac:spMkLst>
        </pc:spChg>
        <pc:spChg chg="del mod">
          <ac:chgData name="Lihuan Zhou" userId="7b209372-7b88-4255-9be1-8e71b2553c1d" providerId="ADAL" clId="{3CFF1809-48A6-47BF-8F05-B026FAF768D2}" dt="2019-02-26T20:38:53.277" v="337" actId="478"/>
          <ac:spMkLst>
            <pc:docMk/>
            <pc:sldMk cId="1347437160" sldId="329"/>
            <ac:spMk id="1511" creationId="{00000000-0000-0000-0000-000000000000}"/>
          </ac:spMkLst>
        </pc:spChg>
        <pc:spChg chg="del mod">
          <ac:chgData name="Lihuan Zhou" userId="7b209372-7b88-4255-9be1-8e71b2553c1d" providerId="ADAL" clId="{3CFF1809-48A6-47BF-8F05-B026FAF768D2}" dt="2019-02-26T20:38:51.574" v="336" actId="478"/>
          <ac:spMkLst>
            <pc:docMk/>
            <pc:sldMk cId="1347437160" sldId="329"/>
            <ac:spMk id="1512" creationId="{00000000-0000-0000-0000-000000000000}"/>
          </ac:spMkLst>
        </pc:spChg>
        <pc:spChg chg="del">
          <ac:chgData name="Lihuan Zhou" userId="7b209372-7b88-4255-9be1-8e71b2553c1d" providerId="ADAL" clId="{3CFF1809-48A6-47BF-8F05-B026FAF768D2}" dt="2019-02-26T20:38:49.416" v="333" actId="478"/>
          <ac:spMkLst>
            <pc:docMk/>
            <pc:sldMk cId="1347437160" sldId="329"/>
            <ac:spMk id="1513" creationId="{00000000-0000-0000-0000-000000000000}"/>
          </ac:spMkLst>
        </pc:spChg>
        <pc:picChg chg="add del mod">
          <ac:chgData name="Lihuan Zhou" userId="7b209372-7b88-4255-9be1-8e71b2553c1d" providerId="ADAL" clId="{3CFF1809-48A6-47BF-8F05-B026FAF768D2}" dt="2019-02-26T20:40:30.942" v="343" actId="478"/>
          <ac:picMkLst>
            <pc:docMk/>
            <pc:sldMk cId="1347437160" sldId="329"/>
            <ac:picMk id="4" creationId="{1B95891A-89A6-4F86-B5EB-3A8678FDE668}"/>
          </ac:picMkLst>
        </pc:picChg>
        <pc:picChg chg="add mod">
          <ac:chgData name="Lihuan Zhou" userId="7b209372-7b88-4255-9be1-8e71b2553c1d" providerId="ADAL" clId="{3CFF1809-48A6-47BF-8F05-B026FAF768D2}" dt="2019-02-26T20:43:19.507" v="344" actId="931"/>
          <ac:picMkLst>
            <pc:docMk/>
            <pc:sldMk cId="1347437160" sldId="329"/>
            <ac:picMk id="6" creationId="{F361CDF6-7E2E-4AB3-A8FB-532BC4156901}"/>
          </ac:picMkLst>
        </pc:picChg>
      </pc:sldChg>
      <pc:sldChg chg="add del ord setBg modNotes modNotesTx">
        <pc:chgData name="Lihuan Zhou" userId="7b209372-7b88-4255-9be1-8e71b2553c1d" providerId="ADAL" clId="{3CFF1809-48A6-47BF-8F05-B026FAF768D2}" dt="2019-03-04T21:25:36.211" v="2374"/>
        <pc:sldMkLst>
          <pc:docMk/>
          <pc:sldMk cId="289391643" sldId="633"/>
        </pc:sldMkLst>
      </pc:sldChg>
      <pc:sldChg chg="delSp modSp add del setBg modNotesTx">
        <pc:chgData name="Lihuan Zhou" userId="7b209372-7b88-4255-9be1-8e71b2553c1d" providerId="ADAL" clId="{3CFF1809-48A6-47BF-8F05-B026FAF768D2}" dt="2019-03-04T21:23:08.895" v="2369" actId="12"/>
        <pc:sldMkLst>
          <pc:docMk/>
          <pc:sldMk cId="970515939" sldId="635"/>
        </pc:sldMkLst>
        <pc:spChg chg="mod">
          <ac:chgData name="Lihuan Zhou" userId="7b209372-7b88-4255-9be1-8e71b2553c1d" providerId="ADAL" clId="{3CFF1809-48A6-47BF-8F05-B026FAF768D2}" dt="2019-02-28T19:25:52.393" v="364" actId="1076"/>
          <ac:spMkLst>
            <pc:docMk/>
            <pc:sldMk cId="970515939" sldId="635"/>
            <ac:spMk id="5" creationId="{D9AC9CAE-828C-9D4A-BC49-81EF6447A531}"/>
          </ac:spMkLst>
        </pc:spChg>
        <pc:spChg chg="del">
          <ac:chgData name="Lihuan Zhou" userId="7b209372-7b88-4255-9be1-8e71b2553c1d" providerId="ADAL" clId="{3CFF1809-48A6-47BF-8F05-B026FAF768D2}" dt="2019-02-28T19:25:37.218" v="358" actId="478"/>
          <ac:spMkLst>
            <pc:docMk/>
            <pc:sldMk cId="970515939" sldId="635"/>
            <ac:spMk id="8" creationId="{2F57ED03-F588-3645-BB23-E2F95441FB97}"/>
          </ac:spMkLst>
        </pc:spChg>
      </pc:sldChg>
      <pc:sldChg chg="addSp delSp modSp add modNotesTx">
        <pc:chgData name="Lihuan Zhou" userId="7b209372-7b88-4255-9be1-8e71b2553c1d" providerId="ADAL" clId="{3CFF1809-48A6-47BF-8F05-B026FAF768D2}" dt="2019-03-04T21:03:32.497" v="1519" actId="20577"/>
        <pc:sldMkLst>
          <pc:docMk/>
          <pc:sldMk cId="50463164" sldId="638"/>
        </pc:sldMkLst>
        <pc:spChg chg="del">
          <ac:chgData name="Lihuan Zhou" userId="7b209372-7b88-4255-9be1-8e71b2553c1d" providerId="ADAL" clId="{3CFF1809-48A6-47BF-8F05-B026FAF768D2}" dt="2019-02-25T20:00:13.353" v="145"/>
          <ac:spMkLst>
            <pc:docMk/>
            <pc:sldMk cId="50463164" sldId="638"/>
            <ac:spMk id="2" creationId="{D332DB3A-530F-4094-A4A0-0F2DCC2917D0}"/>
          </ac:spMkLst>
        </pc:spChg>
        <pc:spChg chg="del">
          <ac:chgData name="Lihuan Zhou" userId="7b209372-7b88-4255-9be1-8e71b2553c1d" providerId="ADAL" clId="{3CFF1809-48A6-47BF-8F05-B026FAF768D2}" dt="2019-02-25T20:00:13.353" v="145"/>
          <ac:spMkLst>
            <pc:docMk/>
            <pc:sldMk cId="50463164" sldId="638"/>
            <ac:spMk id="3" creationId="{F530DC6C-D618-4239-B3DC-A49C5F10AB20}"/>
          </ac:spMkLst>
        </pc:spChg>
        <pc:spChg chg="del">
          <ac:chgData name="Lihuan Zhou" userId="7b209372-7b88-4255-9be1-8e71b2553c1d" providerId="ADAL" clId="{3CFF1809-48A6-47BF-8F05-B026FAF768D2}" dt="2019-02-25T20:00:13.353" v="145"/>
          <ac:spMkLst>
            <pc:docMk/>
            <pc:sldMk cId="50463164" sldId="638"/>
            <ac:spMk id="4" creationId="{3902B3FE-9261-499B-9B2B-332070312839}"/>
          </ac:spMkLst>
        </pc:spChg>
        <pc:spChg chg="add del mod">
          <ac:chgData name="Lihuan Zhou" userId="7b209372-7b88-4255-9be1-8e71b2553c1d" providerId="ADAL" clId="{3CFF1809-48A6-47BF-8F05-B026FAF768D2}" dt="2019-02-25T20:00:38.058" v="146"/>
          <ac:spMkLst>
            <pc:docMk/>
            <pc:sldMk cId="50463164" sldId="638"/>
            <ac:spMk id="5" creationId="{2AEA75BE-7CFE-41AD-8BA2-944A07C90113}"/>
          </ac:spMkLst>
        </pc:spChg>
        <pc:spChg chg="add mod">
          <ac:chgData name="Lihuan Zhou" userId="7b209372-7b88-4255-9be1-8e71b2553c1d" providerId="ADAL" clId="{3CFF1809-48A6-47BF-8F05-B026FAF768D2}" dt="2019-02-25T20:14:29.213" v="295" actId="404"/>
          <ac:spMkLst>
            <pc:docMk/>
            <pc:sldMk cId="50463164" sldId="638"/>
            <ac:spMk id="6" creationId="{E8C1FDE0-9CD5-462A-B764-F2E2B80CCCB9}"/>
          </ac:spMkLst>
        </pc:spChg>
        <pc:spChg chg="add del mod">
          <ac:chgData name="Lihuan Zhou" userId="7b209372-7b88-4255-9be1-8e71b2553c1d" providerId="ADAL" clId="{3CFF1809-48A6-47BF-8F05-B026FAF768D2}" dt="2019-02-25T20:00:50.896" v="147" actId="931"/>
          <ac:spMkLst>
            <pc:docMk/>
            <pc:sldMk cId="50463164" sldId="638"/>
            <ac:spMk id="7" creationId="{699E096E-DE55-430C-A99D-99DADE576C1F}"/>
          </ac:spMkLst>
        </pc:spChg>
        <pc:spChg chg="add mod">
          <ac:chgData name="Lihuan Zhou" userId="7b209372-7b88-4255-9be1-8e71b2553c1d" providerId="ADAL" clId="{3CFF1809-48A6-47BF-8F05-B026FAF768D2}" dt="2019-03-04T17:38:51.078" v="533" actId="20577"/>
          <ac:spMkLst>
            <pc:docMk/>
            <pc:sldMk cId="50463164" sldId="638"/>
            <ac:spMk id="8" creationId="{132CE265-1F95-4619-BE86-270947D4D9F3}"/>
          </ac:spMkLst>
        </pc:spChg>
        <pc:picChg chg="add mod modCrop">
          <ac:chgData name="Lihuan Zhou" userId="7b209372-7b88-4255-9be1-8e71b2553c1d" providerId="ADAL" clId="{3CFF1809-48A6-47BF-8F05-B026FAF768D2}" dt="2019-02-25T20:08:48.472" v="212" actId="1076"/>
          <ac:picMkLst>
            <pc:docMk/>
            <pc:sldMk cId="50463164" sldId="638"/>
            <ac:picMk id="10" creationId="{CC0EE07E-BB87-49B4-AE15-BE03E58DE7C5}"/>
          </ac:picMkLst>
        </pc:picChg>
      </pc:sldChg>
      <pc:sldChg chg="addSp delSp modSp add modNotesTx">
        <pc:chgData name="Lihuan Zhou" userId="7b209372-7b88-4255-9be1-8e71b2553c1d" providerId="ADAL" clId="{3CFF1809-48A6-47BF-8F05-B026FAF768D2}" dt="2019-03-04T21:21:19.385" v="2062" actId="5793"/>
        <pc:sldMkLst>
          <pc:docMk/>
          <pc:sldMk cId="2067647446" sldId="639"/>
        </pc:sldMkLst>
        <pc:spChg chg="mod">
          <ac:chgData name="Lihuan Zhou" userId="7b209372-7b88-4255-9be1-8e71b2553c1d" providerId="ADAL" clId="{3CFF1809-48A6-47BF-8F05-B026FAF768D2}" dt="2019-03-04T20:40:11.645" v="886" actId="404"/>
          <ac:spMkLst>
            <pc:docMk/>
            <pc:sldMk cId="2067647446" sldId="639"/>
            <ac:spMk id="2" creationId="{632FA6CE-844F-4FDB-8948-743677AD0B3D}"/>
          </ac:spMkLst>
        </pc:spChg>
        <pc:spChg chg="del">
          <ac:chgData name="Lihuan Zhou" userId="7b209372-7b88-4255-9be1-8e71b2553c1d" providerId="ADAL" clId="{3CFF1809-48A6-47BF-8F05-B026FAF768D2}" dt="2019-02-25T20:07:16.931" v="197" actId="931"/>
          <ac:spMkLst>
            <pc:docMk/>
            <pc:sldMk cId="2067647446" sldId="639"/>
            <ac:spMk id="3" creationId="{C3E1590A-F11A-4C36-9C89-36382A5F0DE1}"/>
          </ac:spMkLst>
        </pc:spChg>
        <pc:spChg chg="mod">
          <ac:chgData name="Lihuan Zhou" userId="7b209372-7b88-4255-9be1-8e71b2553c1d" providerId="ADAL" clId="{3CFF1809-48A6-47BF-8F05-B026FAF768D2}" dt="2019-03-04T17:38:57.711" v="550" actId="20577"/>
          <ac:spMkLst>
            <pc:docMk/>
            <pc:sldMk cId="2067647446" sldId="639"/>
            <ac:spMk id="4" creationId="{22F47CEA-AEBE-4E53-B8AC-C76EF54C5847}"/>
          </ac:spMkLst>
        </pc:spChg>
        <pc:picChg chg="add mod modCrop">
          <ac:chgData name="Lihuan Zhou" userId="7b209372-7b88-4255-9be1-8e71b2553c1d" providerId="ADAL" clId="{3CFF1809-48A6-47BF-8F05-B026FAF768D2}" dt="2019-02-25T20:09:09.426" v="227" actId="1076"/>
          <ac:picMkLst>
            <pc:docMk/>
            <pc:sldMk cId="2067647446" sldId="639"/>
            <ac:picMk id="8" creationId="{51FD89C7-6011-44BA-8C76-FDA942B78BB9}"/>
          </ac:picMkLst>
        </pc:picChg>
      </pc:sldChg>
      <pc:sldChg chg="addSp delSp modSp add ord modNotesTx">
        <pc:chgData name="Lihuan Zhou" userId="7b209372-7b88-4255-9be1-8e71b2553c1d" providerId="ADAL" clId="{3CFF1809-48A6-47BF-8F05-B026FAF768D2}" dt="2019-03-04T21:21:54.690" v="2182" actId="20577"/>
        <pc:sldMkLst>
          <pc:docMk/>
          <pc:sldMk cId="1125829553" sldId="640"/>
        </pc:sldMkLst>
        <pc:spChg chg="mod">
          <ac:chgData name="Lihuan Zhou" userId="7b209372-7b88-4255-9be1-8e71b2553c1d" providerId="ADAL" clId="{3CFF1809-48A6-47BF-8F05-B026FAF768D2}" dt="2019-03-04T20:38:38.194" v="823" actId="20577"/>
          <ac:spMkLst>
            <pc:docMk/>
            <pc:sldMk cId="1125829553" sldId="640"/>
            <ac:spMk id="2" creationId="{7880732F-D820-4281-A871-8C1D741F2EC4}"/>
          </ac:spMkLst>
        </pc:spChg>
        <pc:spChg chg="del">
          <ac:chgData name="Lihuan Zhou" userId="7b209372-7b88-4255-9be1-8e71b2553c1d" providerId="ADAL" clId="{3CFF1809-48A6-47BF-8F05-B026FAF768D2}" dt="2019-02-25T20:13:37.446" v="269" actId="931"/>
          <ac:spMkLst>
            <pc:docMk/>
            <pc:sldMk cId="1125829553" sldId="640"/>
            <ac:spMk id="3" creationId="{826EA255-960A-4D4E-8539-33344D072E5E}"/>
          </ac:spMkLst>
        </pc:spChg>
        <pc:spChg chg="mod">
          <ac:chgData name="Lihuan Zhou" userId="7b209372-7b88-4255-9be1-8e71b2553c1d" providerId="ADAL" clId="{3CFF1809-48A6-47BF-8F05-B026FAF768D2}" dt="2019-03-04T17:39:06.275" v="574" actId="20577"/>
          <ac:spMkLst>
            <pc:docMk/>
            <pc:sldMk cId="1125829553" sldId="640"/>
            <ac:spMk id="4" creationId="{517D84F9-8FD9-4996-930F-435FACAC23BA}"/>
          </ac:spMkLst>
        </pc:spChg>
        <pc:picChg chg="add mod modCrop">
          <ac:chgData name="Lihuan Zhou" userId="7b209372-7b88-4255-9be1-8e71b2553c1d" providerId="ADAL" clId="{3CFF1809-48A6-47BF-8F05-B026FAF768D2}" dt="2019-03-04T20:40:21.384" v="887" actId="1076"/>
          <ac:picMkLst>
            <pc:docMk/>
            <pc:sldMk cId="1125829553" sldId="640"/>
            <ac:picMk id="6" creationId="{F1AAA1CE-03BD-4ADE-9AB1-8C04076FF552}"/>
          </ac:picMkLst>
        </pc:picChg>
      </pc:sldChg>
      <pc:sldChg chg="addSp delSp modSp add modNotesTx">
        <pc:chgData name="Lihuan Zhou" userId="7b209372-7b88-4255-9be1-8e71b2553c1d" providerId="ADAL" clId="{3CFF1809-48A6-47BF-8F05-B026FAF768D2}" dt="2019-03-04T21:22:48.559" v="2368" actId="20577"/>
        <pc:sldMkLst>
          <pc:docMk/>
          <pc:sldMk cId="2787135582" sldId="641"/>
        </pc:sldMkLst>
        <pc:spChg chg="mod">
          <ac:chgData name="Lihuan Zhou" userId="7b209372-7b88-4255-9be1-8e71b2553c1d" providerId="ADAL" clId="{3CFF1809-48A6-47BF-8F05-B026FAF768D2}" dt="2019-03-04T20:41:41.439" v="952" actId="20577"/>
          <ac:spMkLst>
            <pc:docMk/>
            <pc:sldMk cId="2787135582" sldId="641"/>
            <ac:spMk id="2" creationId="{96F7CC25-7200-4C2A-BFDA-7E9673BD41E9}"/>
          </ac:spMkLst>
        </pc:spChg>
        <pc:spChg chg="del">
          <ac:chgData name="Lihuan Zhou" userId="7b209372-7b88-4255-9be1-8e71b2553c1d" providerId="ADAL" clId="{3CFF1809-48A6-47BF-8F05-B026FAF768D2}" dt="2019-02-25T20:15:56.092" v="297" actId="931"/>
          <ac:spMkLst>
            <pc:docMk/>
            <pc:sldMk cId="2787135582" sldId="641"/>
            <ac:spMk id="3" creationId="{FEADCFB8-22EE-4F59-AC11-7E5B048CB082}"/>
          </ac:spMkLst>
        </pc:spChg>
        <pc:spChg chg="mod">
          <ac:chgData name="Lihuan Zhou" userId="7b209372-7b88-4255-9be1-8e71b2553c1d" providerId="ADAL" clId="{3CFF1809-48A6-47BF-8F05-B026FAF768D2}" dt="2019-03-04T17:39:52.726" v="610" actId="404"/>
          <ac:spMkLst>
            <pc:docMk/>
            <pc:sldMk cId="2787135582" sldId="641"/>
            <ac:spMk id="4" creationId="{3C4307FF-ECA8-459F-8936-ECCAD04B3E8A}"/>
          </ac:spMkLst>
        </pc:spChg>
        <pc:picChg chg="add mod modCrop">
          <ac:chgData name="Lihuan Zhou" userId="7b209372-7b88-4255-9be1-8e71b2553c1d" providerId="ADAL" clId="{3CFF1809-48A6-47BF-8F05-B026FAF768D2}" dt="2019-02-25T20:16:21.155" v="316" actId="1076"/>
          <ac:picMkLst>
            <pc:docMk/>
            <pc:sldMk cId="2787135582" sldId="641"/>
            <ac:picMk id="6" creationId="{044B544D-DF74-4550-9C69-07EC700F7F3D}"/>
          </ac:picMkLst>
        </pc:picChg>
      </pc:sldChg>
      <pc:sldChg chg="addSp delSp modSp add modNotesTx">
        <pc:chgData name="Lihuan Zhou" userId="7b209372-7b88-4255-9be1-8e71b2553c1d" providerId="ADAL" clId="{3CFF1809-48A6-47BF-8F05-B026FAF768D2}" dt="2019-03-04T21:00:03.624" v="955" actId="6549"/>
        <pc:sldMkLst>
          <pc:docMk/>
          <pc:sldMk cId="2727596805" sldId="642"/>
        </pc:sldMkLst>
        <pc:spChg chg="del">
          <ac:chgData name="Lihuan Zhou" userId="7b209372-7b88-4255-9be1-8e71b2553c1d" providerId="ADAL" clId="{3CFF1809-48A6-47BF-8F05-B026FAF768D2}" dt="2019-02-28T19:26:17.582" v="370"/>
          <ac:spMkLst>
            <pc:docMk/>
            <pc:sldMk cId="2727596805" sldId="642"/>
            <ac:spMk id="2" creationId="{2F799A76-D4E6-4314-B012-8FD4BFC3A8B0}"/>
          </ac:spMkLst>
        </pc:spChg>
        <pc:spChg chg="del">
          <ac:chgData name="Lihuan Zhou" userId="7b209372-7b88-4255-9be1-8e71b2553c1d" providerId="ADAL" clId="{3CFF1809-48A6-47BF-8F05-B026FAF768D2}" dt="2019-02-28T19:26:17.582" v="370"/>
          <ac:spMkLst>
            <pc:docMk/>
            <pc:sldMk cId="2727596805" sldId="642"/>
            <ac:spMk id="3" creationId="{1953AF8C-4EEC-4868-825B-AF5BD69235C6}"/>
          </ac:spMkLst>
        </pc:spChg>
        <pc:spChg chg="del">
          <ac:chgData name="Lihuan Zhou" userId="7b209372-7b88-4255-9be1-8e71b2553c1d" providerId="ADAL" clId="{3CFF1809-48A6-47BF-8F05-B026FAF768D2}" dt="2019-02-28T19:26:17.582" v="370"/>
          <ac:spMkLst>
            <pc:docMk/>
            <pc:sldMk cId="2727596805" sldId="642"/>
            <ac:spMk id="4" creationId="{3AF38543-E9CA-4A0E-A2A6-881117FC4B41}"/>
          </ac:spMkLst>
        </pc:spChg>
        <pc:spChg chg="add mod">
          <ac:chgData name="Lihuan Zhou" userId="7b209372-7b88-4255-9be1-8e71b2553c1d" providerId="ADAL" clId="{3CFF1809-48A6-47BF-8F05-B026FAF768D2}" dt="2019-03-04T18:40:38.955" v="642" actId="20577"/>
          <ac:spMkLst>
            <pc:docMk/>
            <pc:sldMk cId="2727596805" sldId="642"/>
            <ac:spMk id="5" creationId="{14A1A240-8C8E-4C99-93D0-4AE9C088466F}"/>
          </ac:spMkLst>
        </pc:spChg>
        <pc:spChg chg="add mod">
          <ac:chgData name="Lihuan Zhou" userId="7b209372-7b88-4255-9be1-8e71b2553c1d" providerId="ADAL" clId="{3CFF1809-48A6-47BF-8F05-B026FAF768D2}" dt="2019-03-04T19:04:15.538" v="686" actId="20577"/>
          <ac:spMkLst>
            <pc:docMk/>
            <pc:sldMk cId="2727596805" sldId="642"/>
            <ac:spMk id="6" creationId="{CB891621-8557-4D37-BB01-187512C62504}"/>
          </ac:spMkLst>
        </pc:spChg>
        <pc:spChg chg="add mod">
          <ac:chgData name="Lihuan Zhou" userId="7b209372-7b88-4255-9be1-8e71b2553c1d" providerId="ADAL" clId="{3CFF1809-48A6-47BF-8F05-B026FAF768D2}" dt="2019-02-28T19:26:17.582" v="370"/>
          <ac:spMkLst>
            <pc:docMk/>
            <pc:sldMk cId="2727596805" sldId="642"/>
            <ac:spMk id="7" creationId="{9F5A886A-D79A-48F1-AFEA-9959F3F403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2"/>
            <a:ext cx="3043343" cy="467072"/>
          </a:xfrm>
          <a:prstGeom prst="rect">
            <a:avLst/>
          </a:prstGeom>
        </p:spPr>
        <p:txBody>
          <a:bodyPr vert="horz" lIns="93324" tIns="46662" rIns="93324" bIns="46662" rtlCol="0"/>
          <a:lstStyle>
            <a:lvl1pPr algn="r">
              <a:defRPr sz="1200"/>
            </a:lvl1pPr>
          </a:lstStyle>
          <a:p>
            <a:fld id="{DBED1D24-BCDA-4B15-B947-9ABF78DC108A}" type="datetimeFigureOut">
              <a:rPr lang="en-US" smtClean="0"/>
              <a:t>4/23/2019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99B3FABE-6E56-4140-B89B-B4C56DBACCEE}" type="slidenum">
              <a:rPr lang="en-US" smtClean="0"/>
              <a:t>‹#›</a:t>
            </a:fld>
            <a:endParaRPr lang="en-US"/>
          </a:p>
        </p:txBody>
      </p:sp>
    </p:spTree>
    <p:extLst>
      <p:ext uri="{BB962C8B-B14F-4D97-AF65-F5344CB8AC3E}">
        <p14:creationId xmlns:p14="http://schemas.microsoft.com/office/powerpoint/2010/main" val="148834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We are a global research organization and we look at the intersection of the environment, economy and human well-being. </a:t>
            </a:r>
          </a:p>
          <a:p>
            <a:pPr marL="174982" indent="-174982">
              <a:buFont typeface="Arial" panose="020B0604020202020204" pitchFamily="34" charset="0"/>
              <a:buChar char="•"/>
            </a:pPr>
            <a:r>
              <a:rPr lang="en-US" dirty="0"/>
              <a:t>At the Sustainable Finance Center aims to mobilize and shift public and private sector investments toward sustainable development</a:t>
            </a:r>
          </a:p>
        </p:txBody>
      </p:sp>
      <p:sp>
        <p:nvSpPr>
          <p:cNvPr id="4" name="Slide Number Placeholder 3"/>
          <p:cNvSpPr>
            <a:spLocks noGrp="1"/>
          </p:cNvSpPr>
          <p:nvPr>
            <p:ph type="sldNum" sz="quarter" idx="5"/>
          </p:nvPr>
        </p:nvSpPr>
        <p:spPr/>
        <p:txBody>
          <a:bodyPr/>
          <a:lstStyle/>
          <a:p>
            <a:fld id="{99B3FABE-6E56-4140-B89B-B4C56DBACCEE}" type="slidenum">
              <a:rPr lang="en-US" smtClean="0"/>
              <a:t>1</a:t>
            </a:fld>
            <a:endParaRPr lang="en-US"/>
          </a:p>
        </p:txBody>
      </p:sp>
    </p:spTree>
    <p:extLst>
      <p:ext uri="{BB962C8B-B14F-4D97-AF65-F5344CB8AC3E}">
        <p14:creationId xmlns:p14="http://schemas.microsoft.com/office/powerpoint/2010/main" val="277939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Describe chart</a:t>
            </a:r>
          </a:p>
          <a:p>
            <a:pPr marL="174982" indent="-174982">
              <a:buFont typeface="Arial" panose="020B0604020202020204" pitchFamily="34" charset="0"/>
              <a:buChar char="•"/>
            </a:pPr>
            <a:r>
              <a:rPr lang="en-US" dirty="0"/>
              <a:t>2015, State Council issued the Vision and Proposed Actions on Jointly Building the Belt and Road</a:t>
            </a:r>
          </a:p>
        </p:txBody>
      </p:sp>
      <p:sp>
        <p:nvSpPr>
          <p:cNvPr id="4" name="Slide Number Placeholder 3"/>
          <p:cNvSpPr>
            <a:spLocks noGrp="1"/>
          </p:cNvSpPr>
          <p:nvPr>
            <p:ph type="sldNum" sz="quarter" idx="5"/>
          </p:nvPr>
        </p:nvSpPr>
        <p:spPr/>
        <p:txBody>
          <a:bodyPr/>
          <a:lstStyle/>
          <a:p>
            <a:fld id="{99B3FABE-6E56-4140-B89B-B4C56DBACCEE}" type="slidenum">
              <a:rPr lang="en-US" smtClean="0"/>
              <a:t>10</a:t>
            </a:fld>
            <a:endParaRPr lang="en-US"/>
          </a:p>
        </p:txBody>
      </p:sp>
    </p:spTree>
    <p:extLst>
      <p:ext uri="{BB962C8B-B14F-4D97-AF65-F5344CB8AC3E}">
        <p14:creationId xmlns:p14="http://schemas.microsoft.com/office/powerpoint/2010/main" val="230033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Describe chart</a:t>
            </a:r>
          </a:p>
          <a:p>
            <a:pPr marL="174982" indent="-174982">
              <a:buFont typeface="Arial" panose="020B0604020202020204" pitchFamily="34" charset="0"/>
              <a:buChar char="•"/>
            </a:pPr>
            <a:r>
              <a:rPr lang="en-US" dirty="0"/>
              <a:t>2015, State Council issued the Vision and Proposed Actions on Jointly Building the Belt and Road</a:t>
            </a:r>
          </a:p>
        </p:txBody>
      </p:sp>
      <p:sp>
        <p:nvSpPr>
          <p:cNvPr id="4" name="Slide Number Placeholder 3"/>
          <p:cNvSpPr>
            <a:spLocks noGrp="1"/>
          </p:cNvSpPr>
          <p:nvPr>
            <p:ph type="sldNum" sz="quarter" idx="5"/>
          </p:nvPr>
        </p:nvSpPr>
        <p:spPr/>
        <p:txBody>
          <a:bodyPr/>
          <a:lstStyle/>
          <a:p>
            <a:fld id="{99B3FABE-6E56-4140-B89B-B4C56DBACCEE}" type="slidenum">
              <a:rPr lang="en-US" smtClean="0"/>
              <a:t>11</a:t>
            </a:fld>
            <a:endParaRPr lang="en-US"/>
          </a:p>
        </p:txBody>
      </p:sp>
    </p:spTree>
    <p:extLst>
      <p:ext uri="{BB962C8B-B14F-4D97-AF65-F5344CB8AC3E}">
        <p14:creationId xmlns:p14="http://schemas.microsoft.com/office/powerpoint/2010/main" val="113123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In late April this year, there will be the second Belt and Road Forum that brings heads of state and ministers and key players together. </a:t>
            </a:r>
          </a:p>
          <a:p>
            <a:pPr marL="174982" indent="-174982">
              <a:buFont typeface="Arial" panose="020B0604020202020204" pitchFamily="34" charset="0"/>
              <a:buChar char="•"/>
            </a:pPr>
            <a:r>
              <a:rPr lang="en-US" dirty="0"/>
              <a:t>The Chinese government made clear its intention to incorporate green strategies into the BRI in the first Belt and Road Forum, e.g. the Guidelines on Promoting Green Belt and Road. These documents outline a vision for sustainability, but they are pitched at a high conceptual level. </a:t>
            </a:r>
          </a:p>
          <a:p>
            <a:pPr marL="174982" indent="-174982">
              <a:buFont typeface="Arial" panose="020B0604020202020204" pitchFamily="34" charset="0"/>
              <a:buChar char="•"/>
            </a:pPr>
            <a:r>
              <a:rPr lang="en-US" dirty="0"/>
              <a:t>The question is will sustainable development really be clear this year?</a:t>
            </a:r>
          </a:p>
          <a:p>
            <a:pPr marL="174982" indent="-174982">
              <a:buFont typeface="Arial" panose="020B0604020202020204" pitchFamily="34" charset="0"/>
              <a:buChar char="•"/>
            </a:pPr>
            <a:r>
              <a:rPr lang="en-US" sz="2400" dirty="0"/>
              <a:t>BRI International Green Development Coalition: Thematic Partnership</a:t>
            </a:r>
          </a:p>
          <a:p>
            <a:pPr marL="632182" lvl="1" indent="-174982">
              <a:buFont typeface="Arial" panose="020B0604020202020204" pitchFamily="34" charset="0"/>
              <a:buChar char="•"/>
            </a:pPr>
            <a:r>
              <a:rPr lang="en-US" sz="2400" dirty="0"/>
              <a:t>Green Finance and Investment</a:t>
            </a:r>
          </a:p>
          <a:p>
            <a:pPr marL="632182" lvl="1" indent="-174982">
              <a:buFont typeface="Arial" panose="020B0604020202020204" pitchFamily="34" charset="0"/>
              <a:buChar char="•"/>
            </a:pPr>
            <a:r>
              <a:rPr lang="en-US" sz="2400" dirty="0"/>
              <a:t>IISD and Tsinghua</a:t>
            </a:r>
          </a:p>
        </p:txBody>
      </p:sp>
      <p:sp>
        <p:nvSpPr>
          <p:cNvPr id="4" name="Slide Number Placeholder 3"/>
          <p:cNvSpPr>
            <a:spLocks noGrp="1"/>
          </p:cNvSpPr>
          <p:nvPr>
            <p:ph type="sldNum" sz="quarter" idx="5"/>
          </p:nvPr>
        </p:nvSpPr>
        <p:spPr/>
        <p:txBody>
          <a:bodyPr/>
          <a:lstStyle/>
          <a:p>
            <a:pPr defTabSz="466618">
              <a:defRPr/>
            </a:pPr>
            <a:fld id="{37A0329C-91F7-CD43-B485-EB526DB269DE}" type="slidenum">
              <a:rPr lang="en-US">
                <a:solidFill>
                  <a:prstClr val="black"/>
                </a:solidFill>
                <a:latin typeface="Calibri"/>
              </a:rPr>
              <a:pPr defTabSz="466618">
                <a:defRPr/>
              </a:pPr>
              <a:t>12</a:t>
            </a:fld>
            <a:endParaRPr lang="en-US">
              <a:solidFill>
                <a:prstClr val="black"/>
              </a:solidFill>
              <a:latin typeface="Calibri"/>
            </a:endParaRPr>
          </a:p>
        </p:txBody>
      </p:sp>
    </p:spTree>
    <p:extLst>
      <p:ext uri="{BB962C8B-B14F-4D97-AF65-F5344CB8AC3E}">
        <p14:creationId xmlns:p14="http://schemas.microsoft.com/office/powerpoint/2010/main" val="407114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3FABE-6E56-4140-B89B-B4C56DBACCEE}" type="slidenum">
              <a:rPr lang="en-US" smtClean="0"/>
              <a:t>13</a:t>
            </a:fld>
            <a:endParaRPr lang="en-US"/>
          </a:p>
        </p:txBody>
      </p:sp>
    </p:spTree>
    <p:extLst>
      <p:ext uri="{BB962C8B-B14F-4D97-AF65-F5344CB8AC3E}">
        <p14:creationId xmlns:p14="http://schemas.microsoft.com/office/powerpoint/2010/main" val="146992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7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3" name="Google Shape;1473;p73:notes"/>
          <p:cNvSpPr txBox="1">
            <a:spLocks noGrp="1"/>
          </p:cNvSpPr>
          <p:nvPr>
            <p:ph type="body" idx="1"/>
          </p:nvPr>
        </p:nvSpPr>
        <p:spPr>
          <a:xfrm>
            <a:off x="702310" y="4421824"/>
            <a:ext cx="5618480" cy="4189095"/>
          </a:xfrm>
          <a:prstGeom prst="rect">
            <a:avLst/>
          </a:prstGeom>
          <a:noFill/>
          <a:ln>
            <a:noFill/>
          </a:ln>
        </p:spPr>
        <p:txBody>
          <a:bodyPr spcFirstLastPara="1" wrap="square" lIns="93308" tIns="46641" rIns="93308" bIns="46641"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Belt and Road Initiative, the project of the century.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What is the Belt and Road Initiative.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It's a belt and that's a series of roads so the belt is dryland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 road is actually water that's the series of ports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but it’s also includes other infrastructure as well, such as housing, oil and gas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it's even non built infrastructure like standards for telecoms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This is infrastructure that actually will help grow the economy and reduce poverty so we think the Belt and Road can be very positive but it's difficult to make it as positive as it needs to be. </a:t>
            </a:r>
          </a:p>
        </p:txBody>
      </p:sp>
      <p:sp>
        <p:nvSpPr>
          <p:cNvPr id="1474" name="Google Shape;1474;p73:notes"/>
          <p:cNvSpPr txBox="1">
            <a:spLocks noGrp="1"/>
          </p:cNvSpPr>
          <p:nvPr>
            <p:ph type="sldNum" idx="12"/>
          </p:nvPr>
        </p:nvSpPr>
        <p:spPr>
          <a:xfrm>
            <a:off x="3978132" y="8842030"/>
            <a:ext cx="3043343" cy="465455"/>
          </a:xfrm>
          <a:prstGeom prst="rect">
            <a:avLst/>
          </a:prstGeom>
          <a:noFill/>
          <a:ln>
            <a:noFill/>
          </a:ln>
        </p:spPr>
        <p:txBody>
          <a:bodyPr spcFirstLastPara="1" wrap="square" lIns="93308" tIns="46641" rIns="93308" bIns="46641" anchor="b" anchorCtr="0">
            <a:noAutofit/>
          </a:bodyPr>
          <a:lstStyle/>
          <a:p>
            <a:pPr defTabSz="466618">
              <a:buClr>
                <a:srgbClr val="000000"/>
              </a:buClr>
              <a:buSzPts val="1200"/>
              <a:defRPr/>
            </a:pPr>
            <a:fld id="{00000000-1234-1234-1234-123412341234}" type="slidenum">
              <a:rPr lang="en-US">
                <a:solidFill>
                  <a:srgbClr val="000000"/>
                </a:solidFill>
                <a:latin typeface="Calibri"/>
                <a:ea typeface="Calibri"/>
                <a:cs typeface="Calibri"/>
                <a:sym typeface="Calibri"/>
              </a:rPr>
              <a:pPr defTabSz="466618">
                <a:buClr>
                  <a:srgbClr val="000000"/>
                </a:buClr>
                <a:buSzPts val="1200"/>
                <a:defRPr/>
              </a:pPr>
              <a:t>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466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7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74:notes"/>
          <p:cNvSpPr txBox="1">
            <a:spLocks noGrp="1"/>
          </p:cNvSpPr>
          <p:nvPr>
            <p:ph type="body" idx="1"/>
          </p:nvPr>
        </p:nvSpPr>
        <p:spPr>
          <a:xfrm>
            <a:off x="702310" y="4421824"/>
            <a:ext cx="5618480" cy="4189095"/>
          </a:xfrm>
          <a:prstGeom prst="rect">
            <a:avLst/>
          </a:prstGeom>
          <a:noFill/>
          <a:ln>
            <a:noFill/>
          </a:ln>
        </p:spPr>
        <p:txBody>
          <a:bodyPr spcFirstLastPara="1" wrap="square" lIns="93308" tIns="46641" rIns="93308" bIns="46641"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If you try and find a map of Belt and Road you will find dozens of them and the reason for that is still the definitions are a little bit confusing and that's why this this is confusing</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This is the so called a belt this is the so called Road. There are about 60-70 countries narrowly in the Belt and Road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But China says the Initiative is open to any country, and actually includes Latin America. </a:t>
            </a:r>
          </a:p>
        </p:txBody>
      </p:sp>
      <p:sp>
        <p:nvSpPr>
          <p:cNvPr id="1491" name="Google Shape;1491;p74:notes"/>
          <p:cNvSpPr txBox="1">
            <a:spLocks noGrp="1"/>
          </p:cNvSpPr>
          <p:nvPr>
            <p:ph type="sldNum" idx="12"/>
          </p:nvPr>
        </p:nvSpPr>
        <p:spPr>
          <a:xfrm>
            <a:off x="3978132" y="8842030"/>
            <a:ext cx="3043343" cy="465455"/>
          </a:xfrm>
          <a:prstGeom prst="rect">
            <a:avLst/>
          </a:prstGeom>
          <a:noFill/>
          <a:ln>
            <a:noFill/>
          </a:ln>
        </p:spPr>
        <p:txBody>
          <a:bodyPr spcFirstLastPara="1" wrap="square" lIns="93308" tIns="46641" rIns="93308" bIns="46641" anchor="b" anchorCtr="0">
            <a:noAutofit/>
          </a:bodyPr>
          <a:lstStyle/>
          <a:p>
            <a:pPr defTabSz="466618">
              <a:buClr>
                <a:srgbClr val="000000"/>
              </a:buClr>
              <a:buSzPts val="1200"/>
              <a:defRPr/>
            </a:pPr>
            <a:fld id="{00000000-1234-1234-1234-123412341234}" type="slidenum">
              <a:rPr lang="en-US">
                <a:solidFill>
                  <a:srgbClr val="000000"/>
                </a:solidFill>
                <a:latin typeface="Calibri"/>
                <a:ea typeface="Calibri"/>
                <a:cs typeface="Calibri"/>
                <a:sym typeface="Calibri"/>
              </a:rPr>
              <a:pPr defTabSz="466618">
                <a:buClr>
                  <a:srgbClr val="000000"/>
                </a:buClr>
                <a:buSzPts val="1200"/>
                <a:defRPr/>
              </a:pPr>
              <a:t>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334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7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75:notes"/>
          <p:cNvSpPr txBox="1">
            <a:spLocks noGrp="1"/>
          </p:cNvSpPr>
          <p:nvPr>
            <p:ph type="body" idx="1"/>
          </p:nvPr>
        </p:nvSpPr>
        <p:spPr>
          <a:xfrm>
            <a:off x="702310" y="4421824"/>
            <a:ext cx="5618480" cy="4189095"/>
          </a:xfrm>
          <a:prstGeom prst="rect">
            <a:avLst/>
          </a:prstGeom>
          <a:noFill/>
          <a:ln>
            <a:noFill/>
          </a:ln>
        </p:spPr>
        <p:txBody>
          <a:bodyPr spcFirstLastPara="1" wrap="square" lIns="93308" tIns="46641" rIns="93308" bIns="46641"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In 2017, China hosted the first international forum on the Belt and Road Initiative. It made $113 billion dollars financing commitment to build infrastructure in Belt and Road countries..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Wholly state-owned financial institutions received about $70 billion dollars as special funds, including the Silk Road Fund, CDB, and China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Eximbank</a:t>
            </a:r>
            <a:r>
              <a:rPr lang="en-US" sz="1200" dirty="0">
                <a:effectLst/>
                <a:latin typeface="Calibri" panose="020F0502020204030204" pitchFamily="34" charset="0"/>
                <a:ea typeface="等线" panose="02010600030101010101" pitchFamily="2" charset="-122"/>
                <a:cs typeface="Times New Roman" panose="02020603050405020304" pitchFamily="18" charset="0"/>
              </a:rPr>
              <a:t>. Silk Road Fund behaves like a private equity fund and mainly does equity investing. CDB and China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Eximbank</a:t>
            </a:r>
            <a:r>
              <a:rPr lang="en-US" sz="1200" dirty="0">
                <a:effectLst/>
                <a:latin typeface="Calibri" panose="020F0502020204030204" pitchFamily="34" charset="0"/>
                <a:ea typeface="等线" panose="02010600030101010101" pitchFamily="2" charset="-122"/>
                <a:cs typeface="Times New Roman" panose="02020603050405020304" pitchFamily="18" charset="0"/>
              </a:rPr>
              <a:t> mainly provide loans.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China also encourages commercial banks, especially the big-four state-owned commercial banks to provide finance in Chinese Yuan.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The actual investment volume could be even larger if the policy and commercial banks blend government money with their own resources.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We think China can play a massive role in meeting green infrastructure needs worldwide, but only if it can align its financial flows with low-carbon investments in Belt and Road Countries.</a:t>
            </a:r>
          </a:p>
        </p:txBody>
      </p:sp>
      <p:sp>
        <p:nvSpPr>
          <p:cNvPr id="1507" name="Google Shape;1507;p75:notes"/>
          <p:cNvSpPr txBox="1">
            <a:spLocks noGrp="1"/>
          </p:cNvSpPr>
          <p:nvPr>
            <p:ph type="sldNum" idx="12"/>
          </p:nvPr>
        </p:nvSpPr>
        <p:spPr>
          <a:xfrm>
            <a:off x="3978132" y="8842030"/>
            <a:ext cx="3043343" cy="465455"/>
          </a:xfrm>
          <a:prstGeom prst="rect">
            <a:avLst/>
          </a:prstGeom>
          <a:noFill/>
          <a:ln>
            <a:noFill/>
          </a:ln>
        </p:spPr>
        <p:txBody>
          <a:bodyPr spcFirstLastPara="1" wrap="square" lIns="93308" tIns="46641" rIns="93308" bIns="46641" anchor="b" anchorCtr="0">
            <a:noAutofit/>
          </a:bodyPr>
          <a:lstStyle/>
          <a:p>
            <a:pPr defTabSz="466618">
              <a:buClr>
                <a:srgbClr val="000000"/>
              </a:buClr>
              <a:buSzPts val="1200"/>
              <a:defRPr/>
            </a:pPr>
            <a:fld id="{00000000-1234-1234-1234-123412341234}" type="slidenum">
              <a:rPr lang="en-US">
                <a:solidFill>
                  <a:srgbClr val="000000"/>
                </a:solidFill>
                <a:latin typeface="Calibri"/>
                <a:ea typeface="Calibri"/>
                <a:cs typeface="Calibri"/>
                <a:sym typeface="Calibri"/>
              </a:rPr>
              <a:pPr defTabSz="466618">
                <a:buClr>
                  <a:srgbClr val="000000"/>
                </a:buClr>
                <a:buSzPts val="1200"/>
                <a:defRPr/>
              </a:pPr>
              <a:t>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261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To understand the scale of the investment opportunity for China, we put some numbers on the table.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In a collaboration with colleagues at Boston University, we examined BRI countries' national climate plans, or "Nationally Determined Contributions (NDCs)," submitted as part of the Paris Agreement on climate change.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We initially wanted to cover 68 BRI countries, however, we found only 31 of them had quantitative targets in NDCs for us to estimate the financing required to meet them.</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We found enormous opportunities. Those 31 countries alone will need about $470 billion just to implement renewable energy commitments. About half of that would finance solar photovoltaic (PV) projects, and 40 percent would go to wind and hydropower.</a:t>
            </a:r>
          </a:p>
        </p:txBody>
      </p:sp>
      <p:sp>
        <p:nvSpPr>
          <p:cNvPr id="4" name="Slide Number Placeholder 3"/>
          <p:cNvSpPr>
            <a:spLocks noGrp="1"/>
          </p:cNvSpPr>
          <p:nvPr>
            <p:ph type="sldNum" sz="quarter" idx="5"/>
          </p:nvPr>
        </p:nvSpPr>
        <p:spPr/>
        <p:txBody>
          <a:bodyPr/>
          <a:lstStyle/>
          <a:p>
            <a:fld id="{99B3FABE-6E56-4140-B89B-B4C56DBACCEE}" type="slidenum">
              <a:rPr lang="en-US" smtClean="0"/>
              <a:t>5</a:t>
            </a:fld>
            <a:endParaRPr lang="en-US"/>
          </a:p>
        </p:txBody>
      </p:sp>
    </p:spTree>
    <p:extLst>
      <p:ext uri="{BB962C8B-B14F-4D97-AF65-F5344CB8AC3E}">
        <p14:creationId xmlns:p14="http://schemas.microsoft.com/office/powerpoint/2010/main" val="361148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Shape 1081"/>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2" name="Shape 1082"/>
          <p:cNvSpPr txBox="1">
            <a:spLocks noGrp="1"/>
          </p:cNvSpPr>
          <p:nvPr>
            <p:ph type="body" idx="1"/>
          </p:nvPr>
        </p:nvSpPr>
        <p:spPr>
          <a:xfrm>
            <a:off x="702310" y="4421824"/>
            <a:ext cx="5618480" cy="4189095"/>
          </a:xfrm>
          <a:prstGeom prst="rect">
            <a:avLst/>
          </a:prstGeom>
        </p:spPr>
        <p:txBody>
          <a:bodyPr lIns="93308" tIns="93308" rIns="93308" bIns="93308"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China is pushing for what it calls ecological civilization. When President Xi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Jingping</a:t>
            </a:r>
            <a:r>
              <a:rPr lang="en-US" sz="1200" dirty="0">
                <a:effectLst/>
                <a:latin typeface="Calibri" panose="020F0502020204030204" pitchFamily="34" charset="0"/>
                <a:ea typeface="等线" panose="02010600030101010101" pitchFamily="2" charset="-122"/>
                <a:cs typeface="Times New Roman" panose="02020603050405020304" pitchFamily="18" charset="0"/>
              </a:rPr>
              <a:t> says green is the new gold he actually does get the fact that the economy will benefit if they reduce air pollution and they address climate change and become more resilient and so on.</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For example, China has turned to renewable energy natural gas to meet its energy demand and is increasingly pushing for electric vehicle.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So they want to do what it calls ecological civilization and the real question is can they do that for the belt and road just as they're trying to do for China domestically</a:t>
            </a:r>
          </a:p>
        </p:txBody>
      </p:sp>
    </p:spTree>
    <p:extLst>
      <p:ext uri="{BB962C8B-B14F-4D97-AF65-F5344CB8AC3E}">
        <p14:creationId xmlns:p14="http://schemas.microsoft.com/office/powerpoint/2010/main" val="37953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We have done some analysis at the moment and it doesn't look where it needs to be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These are the different sources of funds from China for the Belt and Road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there's the syndicated loans by the six Chinese banks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there are those that are exclusively financed by China Development Bank and Exim Bank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there's a silk road fund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then there are non-financial state-owned enterprises and private-owned enterprises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Describe the meaning of colors.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So you see it's not where it needs to be quite frankly besides the POEs.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Internal resource, then project size, natural fit.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There's an important point here because China would say with some legitimacy is it's not for them to go and preach to countries what they do around the globe</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This is what's being requested by these countries. So it's actually a little bit more complicated but this story is not encouraging.</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When Andrew presented these data to the Chinese government, it was very interested in this because the Belt and Road doesn't have a real central control and coordination</a:t>
            </a: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It's quite actually disaggregated and so one of the interesting things will be is there more of a kind of centralized data point for Belt and Road</a:t>
            </a:r>
          </a:p>
        </p:txBody>
      </p:sp>
      <p:sp>
        <p:nvSpPr>
          <p:cNvPr id="4" name="Slide Number Placeholder 3"/>
          <p:cNvSpPr>
            <a:spLocks noGrp="1"/>
          </p:cNvSpPr>
          <p:nvPr>
            <p:ph type="sldNum" sz="quarter" idx="5"/>
          </p:nvPr>
        </p:nvSpPr>
        <p:spPr/>
        <p:txBody>
          <a:bodyPr/>
          <a:lstStyle/>
          <a:p>
            <a:fld id="{99B3FABE-6E56-4140-B89B-B4C56DBACCEE}" type="slidenum">
              <a:rPr lang="en-US" smtClean="0"/>
              <a:t>7</a:t>
            </a:fld>
            <a:endParaRPr lang="en-US"/>
          </a:p>
        </p:txBody>
      </p:sp>
    </p:spTree>
    <p:extLst>
      <p:ext uri="{BB962C8B-B14F-4D97-AF65-F5344CB8AC3E}">
        <p14:creationId xmlns:p14="http://schemas.microsoft.com/office/powerpoint/2010/main" val="182318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IDCA: International Development Cooperation Agency</a:t>
            </a:r>
            <a:endParaRPr lang="en-US" dirty="0"/>
          </a:p>
        </p:txBody>
      </p:sp>
      <p:sp>
        <p:nvSpPr>
          <p:cNvPr id="4" name="Slide Number Placeholder 3"/>
          <p:cNvSpPr>
            <a:spLocks noGrp="1"/>
          </p:cNvSpPr>
          <p:nvPr>
            <p:ph type="sldNum" sz="quarter" idx="5"/>
          </p:nvPr>
        </p:nvSpPr>
        <p:spPr/>
        <p:txBody>
          <a:bodyPr/>
          <a:lstStyle/>
          <a:p>
            <a:fld id="{99B3FABE-6E56-4140-B89B-B4C56DBACCEE}" type="slidenum">
              <a:rPr lang="en-US" smtClean="0"/>
              <a:t>8</a:t>
            </a:fld>
            <a:endParaRPr lang="en-US"/>
          </a:p>
        </p:txBody>
      </p:sp>
    </p:spTree>
    <p:extLst>
      <p:ext uri="{BB962C8B-B14F-4D97-AF65-F5344CB8AC3E}">
        <p14:creationId xmlns:p14="http://schemas.microsoft.com/office/powerpoint/2010/main" val="197348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Chinese financial institutions and enterprises offer different types of financing.</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There are possible interactions that can occur across different types of Chinese overseas financial flows.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Some projects may only involve one type, but various types can be implicitly blended together in many ways.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等线" panose="02010600030101010101" pitchFamily="2" charset="-122"/>
                <a:cs typeface="Times New Roman" panose="02020603050405020304" pitchFamily="18" charset="0"/>
              </a:rPr>
              <a:t>Here we provide two examples for the financing structures.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 left one is the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Hassyan</a:t>
            </a:r>
            <a:r>
              <a:rPr lang="en-US" sz="1200" dirty="0">
                <a:effectLst/>
                <a:latin typeface="Calibri" panose="020F0502020204030204" pitchFamily="34" charset="0"/>
                <a:ea typeface="等线" panose="02010600030101010101" pitchFamily="2" charset="-122"/>
                <a:cs typeface="Times New Roman" panose="02020603050405020304" pitchFamily="18" charset="0"/>
              </a:rPr>
              <a:t> coal-fired power plant in UAE. Describe financing structures</a:t>
            </a: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等线" panose="02010600030101010101" pitchFamily="2" charset="-122"/>
                <a:cs typeface="Times New Roman" panose="02020603050405020304" pitchFamily="18" charset="0"/>
              </a:rPr>
              <a:t>The right one is the </a:t>
            </a:r>
            <a:r>
              <a:rPr lang="en-US" sz="1200" dirty="0" err="1">
                <a:effectLst/>
                <a:latin typeface="Calibri" panose="020F0502020204030204" pitchFamily="34" charset="0"/>
                <a:ea typeface="等线" panose="02010600030101010101" pitchFamily="2" charset="-122"/>
                <a:cs typeface="Times New Roman" panose="02020603050405020304" pitchFamily="18" charset="0"/>
              </a:rPr>
              <a:t>Karot</a:t>
            </a:r>
            <a:r>
              <a:rPr lang="en-US" sz="1200" dirty="0">
                <a:effectLst/>
                <a:latin typeface="Calibri" panose="020F0502020204030204" pitchFamily="34" charset="0"/>
                <a:ea typeface="等线" panose="02010600030101010101" pitchFamily="2" charset="-122"/>
                <a:cs typeface="Times New Roman" panose="02020603050405020304" pitchFamily="18" charset="0"/>
              </a:rPr>
              <a:t> hydropower plant in Pakistan. Describe financing structures</a:t>
            </a:r>
          </a:p>
        </p:txBody>
      </p:sp>
      <p:sp>
        <p:nvSpPr>
          <p:cNvPr id="4" name="Slide Number Placeholder 3"/>
          <p:cNvSpPr>
            <a:spLocks noGrp="1"/>
          </p:cNvSpPr>
          <p:nvPr>
            <p:ph type="sldNum" sz="quarter" idx="5"/>
          </p:nvPr>
        </p:nvSpPr>
        <p:spPr/>
        <p:txBody>
          <a:bodyPr/>
          <a:lstStyle/>
          <a:p>
            <a:fld id="{99B3FABE-6E56-4140-B89B-B4C56DBACCEE}" type="slidenum">
              <a:rPr lang="en-US" smtClean="0"/>
              <a:t>9</a:t>
            </a:fld>
            <a:endParaRPr lang="en-US"/>
          </a:p>
        </p:txBody>
      </p:sp>
    </p:spTree>
    <p:extLst>
      <p:ext uri="{BB962C8B-B14F-4D97-AF65-F5344CB8AC3E}">
        <p14:creationId xmlns:p14="http://schemas.microsoft.com/office/powerpoint/2010/main" val="3290961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Reversed-Gold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Author names go here, author name, author name</a:t>
            </a:r>
          </a:p>
        </p:txBody>
      </p:sp>
      <p:sp>
        <p:nvSpPr>
          <p:cNvPr id="2" name="Title 1"/>
          <p:cNvSpPr>
            <a:spLocks noGrp="1"/>
          </p:cNvSpPr>
          <p:nvPr>
            <p:ph type="title"/>
          </p:nvPr>
        </p:nvSpPr>
        <p:spPr>
          <a:xfrm>
            <a:off x="587463" y="2700868"/>
            <a:ext cx="10738821" cy="2495551"/>
          </a:xfrm>
        </p:spPr>
        <p:txBody>
          <a:bodyPr anchor="b" anchorCtr="0">
            <a:noAutofit/>
          </a:bodyPr>
          <a:lstStyle>
            <a:lvl1pPr algn="l">
              <a:defRPr sz="6667" b="0" i="0" cap="all">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587463" y="5511800"/>
            <a:ext cx="10738821" cy="609600"/>
          </a:xfrm>
        </p:spPr>
        <p:txBody>
          <a:bodyPr lIns="0" rIns="0" anchor="b">
            <a:noAutofit/>
          </a:bodyPr>
          <a:lstStyle>
            <a:lvl1pPr marL="0" indent="0">
              <a:lnSpc>
                <a:spcPct val="100000"/>
              </a:lnSpc>
              <a:spcBef>
                <a:spcPts val="0"/>
              </a:spcBef>
              <a:spcAft>
                <a:spcPts val="0"/>
              </a:spcAft>
              <a:buNone/>
              <a:defRPr sz="3200" b="0" i="0"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422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cxnSp>
        <p:nvCxnSpPr>
          <p:cNvPr id="10" name="Straight Connector 9"/>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descr="Gold-Black.png"/>
          <p:cNvPicPr>
            <a:picLocks noChangeAspect="1"/>
          </p:cNvPicPr>
          <p:nvPr userDrawn="1"/>
        </p:nvPicPr>
        <p:blipFill>
          <a:blip r:embed="rId2"/>
          <a:stretch>
            <a:fillRect/>
          </a:stretch>
        </p:blipFill>
        <p:spPr>
          <a:xfrm>
            <a:off x="8938284" y="6458922"/>
            <a:ext cx="2741845" cy="222165"/>
          </a:xfrm>
          <a:prstGeom prst="rect">
            <a:avLst/>
          </a:prstGeom>
        </p:spPr>
      </p:pic>
    </p:spTree>
    <p:extLst>
      <p:ext uri="{BB962C8B-B14F-4D97-AF65-F5344CB8AC3E}">
        <p14:creationId xmlns:p14="http://schemas.microsoft.com/office/powerpoint/2010/main" val="30682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93763"/>
          </a:xfrm>
        </p:spPr>
        <p:txBody>
          <a:bodyPr anchor="t" anchorCtr="0">
            <a:noAutofit/>
          </a:bodyPr>
          <a:lstStyle>
            <a:lvl1pPr algn="l">
              <a:defRPr sz="3733" b="1" cap="all">
                <a:solidFill>
                  <a:srgbClr val="F0AB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pic>
        <p:nvPicPr>
          <p:cNvPr id="9" name="Picture 8"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96361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733" b="1" cap="all">
                <a:solidFill>
                  <a:srgbClr val="F0AB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pic>
        <p:nvPicPr>
          <p:cNvPr id="11" name="Picture 10"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166148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733" b="1" cap="all">
                <a:solidFill>
                  <a:srgbClr val="F0AB00"/>
                </a:solidFill>
              </a:defRPr>
            </a:lvl1pPr>
          </a:lstStyle>
          <a:p>
            <a:r>
              <a:rPr lang="en-US"/>
              <a:t>Click to edit Master title style</a:t>
            </a:r>
            <a:endParaRPr lang="en-US" dirty="0"/>
          </a:p>
        </p:txBody>
      </p:sp>
      <p:cxnSp>
        <p:nvCxnSpPr>
          <p:cNvPr id="8" name="Straight Connector 7"/>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309184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pic>
        <p:nvPicPr>
          <p:cNvPr id="6" name="Picture 5"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182635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640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828800" y="4353858"/>
            <a:ext cx="8534400" cy="1606679"/>
          </a:xfrm>
        </p:spPr>
        <p:txBody>
          <a:bodyPr/>
          <a:lstStyle>
            <a:lvl1pPr marL="0" indent="0" algn="ctr">
              <a:buNone/>
              <a:defRPr>
                <a:solidFill>
                  <a:schemeClr val="tx1">
                    <a:tint val="75000"/>
                  </a:schemeClr>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spTree>
    <p:extLst>
      <p:ext uri="{BB962C8B-B14F-4D97-AF65-F5344CB8AC3E}">
        <p14:creationId xmlns:p14="http://schemas.microsoft.com/office/powerpoint/2010/main" val="381377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2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What To Watch">
    <p:bg>
      <p:bgPr>
        <a:solidFill>
          <a:schemeClr val="tx1">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82164"/>
            <a:ext cx="11582400" cy="1036117"/>
          </a:xfrm>
          <a:solidFill>
            <a:schemeClr val="tx1">
              <a:alpha val="50000"/>
            </a:schemeClr>
          </a:solidFill>
        </p:spPr>
        <p:txBody>
          <a:bodyPr lIns="457200" tIns="365760" bIns="91440" anchor="t">
            <a:spAutoFit/>
          </a:bodyPr>
          <a:lstStyle>
            <a:lvl1pPr algn="l">
              <a:defRPr sz="3733" b="1" cap="all" baseline="0">
                <a:solidFill>
                  <a:srgbClr val="F0AB00"/>
                </a:solidFill>
                <a:latin typeface="Arial"/>
                <a:cs typeface="Arial"/>
              </a:defRPr>
            </a:lvl1pPr>
          </a:lstStyle>
          <a:p>
            <a:r>
              <a:rPr lang="en-US" dirty="0"/>
              <a:t>Click To Edit Master Title Style</a:t>
            </a:r>
          </a:p>
        </p:txBody>
      </p:sp>
      <p:sp>
        <p:nvSpPr>
          <p:cNvPr id="13" name="Text Placeholder 4"/>
          <p:cNvSpPr>
            <a:spLocks noGrp="1"/>
          </p:cNvSpPr>
          <p:nvPr>
            <p:ph type="body" sz="quarter" idx="10" hasCustomPrompt="1"/>
          </p:nvPr>
        </p:nvSpPr>
        <p:spPr>
          <a:xfrm>
            <a:off x="588435" y="6407151"/>
            <a:ext cx="6105877" cy="383119"/>
          </a:xfrm>
        </p:spPr>
        <p:txBody>
          <a:bodyPr lIns="0" anchor="ctr" anchorCtr="0">
            <a:noAutofit/>
          </a:bodyPr>
          <a:lstStyle>
            <a:lvl1pPr marL="0" indent="0" algn="l">
              <a:buNone/>
              <a:defRPr sz="1200" b="0" cap="none" baseline="0">
                <a:solidFill>
                  <a:schemeClr val="bg1"/>
                </a:solidFill>
              </a:defRPr>
            </a:lvl1pPr>
            <a:lvl2pPr marL="609555" indent="0">
              <a:buNone/>
              <a:defRPr/>
            </a:lvl2pPr>
            <a:lvl3pPr marL="1219110" indent="0">
              <a:buNone/>
              <a:defRPr/>
            </a:lvl3pPr>
            <a:lvl4pPr marL="1828664" indent="0">
              <a:buNone/>
              <a:defRPr/>
            </a:lvl4pPr>
            <a:lvl5pPr marL="2438218" indent="0">
              <a:buNone/>
              <a:defRPr/>
            </a:lvl5pPr>
          </a:lstStyle>
          <a:p>
            <a:pPr lvl="0"/>
            <a:r>
              <a:rPr lang="en-US"/>
              <a:t>NOTES AND SOURCE go here</a:t>
            </a:r>
          </a:p>
        </p:txBody>
      </p:sp>
      <p:cxnSp>
        <p:nvCxnSpPr>
          <p:cNvPr id="10" name="Straight Connector 9"/>
          <p:cNvCxnSpPr/>
          <p:nvPr userDrawn="1"/>
        </p:nvCxnSpPr>
        <p:spPr>
          <a:xfrm>
            <a:off x="587465"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descr="Gold-Blac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38284" y="6458924"/>
            <a:ext cx="2741845" cy="222165"/>
          </a:xfrm>
          <a:prstGeom prst="rect">
            <a:avLst/>
          </a:prstGeom>
        </p:spPr>
      </p:pic>
    </p:spTree>
    <p:extLst>
      <p:ext uri="{BB962C8B-B14F-4D97-AF65-F5344CB8AC3E}">
        <p14:creationId xmlns:p14="http://schemas.microsoft.com/office/powerpoint/2010/main" val="103331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at To Watch">
    <p:bg>
      <p:bgPr>
        <a:solidFill>
          <a:schemeClr val="tx1">
            <a:alpha val="4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88724"/>
            <a:ext cx="11582400" cy="1036117"/>
          </a:xfrm>
          <a:solidFill>
            <a:schemeClr val="tx1">
              <a:alpha val="50000"/>
            </a:schemeClr>
          </a:solidFill>
        </p:spPr>
        <p:txBody>
          <a:bodyPr lIns="457200" tIns="365760" bIns="91440" anchor="t" anchorCtr="0">
            <a:spAutoFit/>
          </a:bodyPr>
          <a:lstStyle>
            <a:lvl1pPr algn="l">
              <a:defRPr sz="3733" b="1" cap="all" baseline="0">
                <a:solidFill>
                  <a:srgbClr val="F0AB00"/>
                </a:solidFill>
                <a:latin typeface="Arial"/>
                <a:cs typeface="Arial"/>
              </a:defRPr>
            </a:lvl1pPr>
          </a:lstStyle>
          <a:p>
            <a:r>
              <a:rPr lang="en-US" dirty="0"/>
              <a:t>Click To Edit Master Title Style</a:t>
            </a:r>
          </a:p>
        </p:txBody>
      </p:sp>
      <p:sp>
        <p:nvSpPr>
          <p:cNvPr id="13" name="Text Placeholder 4"/>
          <p:cNvSpPr>
            <a:spLocks noGrp="1"/>
          </p:cNvSpPr>
          <p:nvPr>
            <p:ph type="body" sz="quarter" idx="10" hasCustomPrompt="1"/>
          </p:nvPr>
        </p:nvSpPr>
        <p:spPr>
          <a:xfrm>
            <a:off x="588435" y="6407151"/>
            <a:ext cx="6105877" cy="383119"/>
          </a:xfrm>
        </p:spPr>
        <p:txBody>
          <a:bodyPr lIns="0" anchor="ctr" anchorCtr="0">
            <a:noAutofit/>
          </a:bodyPr>
          <a:lstStyle>
            <a:lvl1pPr marL="0" indent="0" algn="l">
              <a:buNone/>
              <a:defRPr sz="1200" b="0" cap="none" baseline="0">
                <a:solidFill>
                  <a:schemeClr val="bg1"/>
                </a:solidFill>
              </a:defRPr>
            </a:lvl1pPr>
            <a:lvl2pPr marL="609555" indent="0">
              <a:buNone/>
              <a:defRPr/>
            </a:lvl2pPr>
            <a:lvl3pPr marL="1219110" indent="0">
              <a:buNone/>
              <a:defRPr/>
            </a:lvl3pPr>
            <a:lvl4pPr marL="1828664" indent="0">
              <a:buNone/>
              <a:defRPr/>
            </a:lvl4pPr>
            <a:lvl5pPr marL="2438218" indent="0">
              <a:buNone/>
              <a:defRPr/>
            </a:lvl5pPr>
          </a:lstStyle>
          <a:p>
            <a:pPr lvl="0"/>
            <a:r>
              <a:rPr lang="en-US"/>
              <a:t>NOTES AND SOURCE go here</a:t>
            </a:r>
          </a:p>
        </p:txBody>
      </p:sp>
      <p:cxnSp>
        <p:nvCxnSpPr>
          <p:cNvPr id="10" name="Straight Connector 9"/>
          <p:cNvCxnSpPr/>
          <p:nvPr userDrawn="1"/>
        </p:nvCxnSpPr>
        <p:spPr>
          <a:xfrm>
            <a:off x="587465"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descr="Gold-Blac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38284" y="6458924"/>
            <a:ext cx="2741845" cy="222165"/>
          </a:xfrm>
          <a:prstGeom prst="rect">
            <a:avLst/>
          </a:prstGeom>
        </p:spPr>
      </p:pic>
      <p:sp>
        <p:nvSpPr>
          <p:cNvPr id="7" name="Text Placeholder 6">
            <a:extLst>
              <a:ext uri="{FF2B5EF4-FFF2-40B4-BE49-F238E27FC236}">
                <a16:creationId xmlns:a16="http://schemas.microsoft.com/office/drawing/2014/main" id="{C26EBE8E-E244-B042-B2F9-F5253BD51047}"/>
              </a:ext>
            </a:extLst>
          </p:cNvPr>
          <p:cNvSpPr>
            <a:spLocks noGrp="1"/>
          </p:cNvSpPr>
          <p:nvPr>
            <p:ph type="body" sz="quarter" idx="11"/>
          </p:nvPr>
        </p:nvSpPr>
        <p:spPr>
          <a:xfrm>
            <a:off x="1009652" y="2247900"/>
            <a:ext cx="5886449" cy="3143251"/>
          </a:xfrm>
          <a:solidFill>
            <a:schemeClr val="tx1">
              <a:alpha val="50000"/>
            </a:schemeClr>
          </a:solidFill>
        </p:spPr>
        <p:txBody>
          <a:bodyPr tIns="91440" bIns="91440">
            <a:normAutofit/>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019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bg>
      <p:bgPr>
        <a:solidFill>
          <a:schemeClr val="dk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0" y="274636"/>
            <a:ext cx="11582400" cy="660800"/>
          </a:xfrm>
          <a:prstGeom prst="rect">
            <a:avLst/>
          </a:prstGeom>
          <a:solidFill>
            <a:schemeClr val="dk1">
              <a:alpha val="69800"/>
            </a:schemeClr>
          </a:solidFill>
          <a:ln>
            <a:noFill/>
          </a:ln>
        </p:spPr>
        <p:txBody>
          <a:bodyPr lIns="347472" tIns="36576" rIns="0" bIns="36576" anchor="t" anchorCtr="0"/>
          <a:lstStyle>
            <a:lvl1pPr marL="0" marR="0" lvl="0" indent="0" algn="l" rtl="0">
              <a:spcBef>
                <a:spcPts val="0"/>
              </a:spcBef>
              <a:buClr>
                <a:srgbClr val="F0AB00"/>
              </a:buClr>
              <a:buFont typeface="Arial"/>
              <a:buNone/>
              <a:defRPr sz="3733" b="1" i="0" u="none" strike="noStrike" cap="none">
                <a:solidFill>
                  <a:srgbClr val="F0AB00"/>
                </a:solidFill>
                <a:latin typeface="Arial"/>
                <a:ea typeface="Arial"/>
                <a:cs typeface="Arial"/>
                <a:sym typeface="Arial"/>
              </a:defRPr>
            </a:lvl1pPr>
            <a:lvl2pPr lvl="1" indent="0" rtl="0">
              <a:spcBef>
                <a:spcPts val="0"/>
              </a:spcBef>
              <a:buNone/>
              <a:defRPr sz="1867"/>
            </a:lvl2pPr>
            <a:lvl3pPr lvl="2" indent="0" rtl="0">
              <a:spcBef>
                <a:spcPts val="0"/>
              </a:spcBef>
              <a:buNone/>
              <a:defRPr sz="1867"/>
            </a:lvl3pPr>
            <a:lvl4pPr lvl="3" indent="0" rtl="0">
              <a:spcBef>
                <a:spcPts val="0"/>
              </a:spcBef>
              <a:buNone/>
              <a:defRPr sz="1867"/>
            </a:lvl4pPr>
            <a:lvl5pPr lvl="4" indent="0" rtl="0">
              <a:spcBef>
                <a:spcPts val="0"/>
              </a:spcBef>
              <a:buNone/>
              <a:defRPr sz="1867"/>
            </a:lvl5pPr>
            <a:lvl6pPr lvl="5" indent="0" rtl="0">
              <a:spcBef>
                <a:spcPts val="0"/>
              </a:spcBef>
              <a:buNone/>
              <a:defRPr sz="1867"/>
            </a:lvl6pPr>
            <a:lvl7pPr lvl="6" indent="0" rtl="0">
              <a:spcBef>
                <a:spcPts val="0"/>
              </a:spcBef>
              <a:buNone/>
              <a:defRPr sz="1867"/>
            </a:lvl7pPr>
            <a:lvl8pPr lvl="7" indent="0" rtl="0">
              <a:spcBef>
                <a:spcPts val="0"/>
              </a:spcBef>
              <a:buNone/>
              <a:defRPr sz="1867"/>
            </a:lvl8pPr>
            <a:lvl9pPr lvl="8" indent="0" rtl="0">
              <a:spcBef>
                <a:spcPts val="0"/>
              </a:spcBef>
              <a:buNone/>
              <a:defRPr sz="1867"/>
            </a:lvl9pPr>
          </a:lstStyle>
          <a:p>
            <a:endParaRPr/>
          </a:p>
        </p:txBody>
      </p:sp>
      <p:sp>
        <p:nvSpPr>
          <p:cNvPr id="104" name="Shape 104"/>
          <p:cNvSpPr txBox="1">
            <a:spLocks noGrp="1"/>
          </p:cNvSpPr>
          <p:nvPr>
            <p:ph type="body" idx="1"/>
          </p:nvPr>
        </p:nvSpPr>
        <p:spPr>
          <a:xfrm>
            <a:off x="609600" y="1600200"/>
            <a:ext cx="10972800" cy="4526000"/>
          </a:xfrm>
          <a:prstGeom prst="rect">
            <a:avLst/>
          </a:prstGeom>
          <a:noFill/>
          <a:ln>
            <a:noFill/>
          </a:ln>
        </p:spPr>
        <p:txBody>
          <a:bodyPr lIns="68575" tIns="68575" rIns="68575" bIns="68575" anchor="t" anchorCtr="0"/>
          <a:lstStyle>
            <a:lvl1pPr marL="457189" marR="0" lvl="0" indent="-186262" algn="l" rtl="0">
              <a:spcBef>
                <a:spcPts val="800"/>
              </a:spcBef>
              <a:buClr>
                <a:schemeClr val="lt1"/>
              </a:buClr>
              <a:buSzPct val="100000"/>
              <a:buFont typeface="Arial"/>
              <a:buChar char="•"/>
              <a:defRPr sz="4267" b="0" i="0" u="none" strike="noStrike" cap="none">
                <a:solidFill>
                  <a:schemeClr val="lt1"/>
                </a:solidFill>
                <a:latin typeface="Arial"/>
                <a:ea typeface="Arial"/>
                <a:cs typeface="Arial"/>
                <a:sym typeface="Arial"/>
              </a:defRPr>
            </a:lvl1pPr>
            <a:lvl2pPr marL="982109" marR="0" lvl="1" indent="-152396" algn="l" rtl="0">
              <a:spcBef>
                <a:spcPts val="800"/>
              </a:spcBef>
              <a:buClr>
                <a:schemeClr val="lt1"/>
              </a:buClr>
              <a:buSzPct val="100000"/>
              <a:buFont typeface="Arial"/>
              <a:buChar char="–"/>
              <a:defRPr sz="3733" b="0" i="0" u="none" strike="noStrike" cap="none">
                <a:solidFill>
                  <a:schemeClr val="lt1"/>
                </a:solidFill>
                <a:latin typeface="Arial"/>
                <a:ea typeface="Arial"/>
                <a:cs typeface="Arial"/>
                <a:sym typeface="Arial"/>
              </a:defRPr>
            </a:lvl2pPr>
            <a:lvl3pPr marL="1523962" marR="0" lvl="2" indent="-118530" algn="l" rtl="0">
              <a:spcBef>
                <a:spcPts val="667"/>
              </a:spcBef>
              <a:buClr>
                <a:schemeClr val="lt1"/>
              </a:buClr>
              <a:buSzPct val="100000"/>
              <a:buFont typeface="Arial"/>
              <a:buChar char="•"/>
              <a:defRPr sz="3200" b="0" i="0" u="none" strike="noStrike" cap="none">
                <a:solidFill>
                  <a:schemeClr val="lt1"/>
                </a:solidFill>
                <a:latin typeface="Arial"/>
                <a:ea typeface="Arial"/>
                <a:cs typeface="Arial"/>
                <a:sym typeface="Arial"/>
              </a:defRPr>
            </a:lvl3pPr>
            <a:lvl4pPr marL="2133547" marR="0" lvl="3" indent="-152396" algn="l" rtl="0">
              <a:spcBef>
                <a:spcPts val="533"/>
              </a:spcBef>
              <a:buClr>
                <a:schemeClr val="lt1"/>
              </a:buClr>
              <a:buSzPct val="100000"/>
              <a:buFont typeface="Arial"/>
              <a:buChar char="–"/>
              <a:defRPr sz="2667" b="0" i="0" u="none" strike="noStrike" cap="none">
                <a:solidFill>
                  <a:schemeClr val="lt1"/>
                </a:solidFill>
                <a:latin typeface="Arial"/>
                <a:ea typeface="Arial"/>
                <a:cs typeface="Arial"/>
                <a:sym typeface="Arial"/>
              </a:defRPr>
            </a:lvl4pPr>
            <a:lvl5pPr marL="2743131" marR="0" lvl="4" indent="-152396" algn="l" rtl="0">
              <a:spcBef>
                <a:spcPts val="533"/>
              </a:spcBef>
              <a:buClr>
                <a:schemeClr val="lt1"/>
              </a:buClr>
              <a:buSzPct val="100000"/>
              <a:buFont typeface="Arial"/>
              <a:buChar char="»"/>
              <a:defRPr sz="2667" b="0" i="0" u="none" strike="noStrike" cap="none">
                <a:solidFill>
                  <a:schemeClr val="lt1"/>
                </a:solidFill>
                <a:latin typeface="Arial"/>
                <a:ea typeface="Arial"/>
                <a:cs typeface="Arial"/>
                <a:sym typeface="Arial"/>
              </a:defRPr>
            </a:lvl5pPr>
            <a:lvl6pPr marL="3352716" marR="0" lvl="5"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6pPr>
            <a:lvl7pPr marL="3962301" marR="0" lvl="6"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7pPr>
            <a:lvl8pPr marL="4571886" marR="0" lvl="7"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8pPr>
            <a:lvl9pPr marL="5181470" marR="0" lvl="8"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588433" y="6407148"/>
            <a:ext cx="6106000" cy="383200"/>
          </a:xfrm>
          <a:prstGeom prst="rect">
            <a:avLst/>
          </a:prstGeom>
          <a:noFill/>
          <a:ln>
            <a:noFill/>
          </a:ln>
        </p:spPr>
        <p:txBody>
          <a:bodyPr lIns="68575" tIns="68575" rIns="68575" bIns="68575" anchor="ctr" anchorCtr="0"/>
          <a:lstStyle>
            <a:lvl1pPr marL="0" marR="0" lvl="0" indent="0" algn="l" rtl="0">
              <a:spcBef>
                <a:spcPts val="267"/>
              </a:spcBef>
              <a:buClr>
                <a:schemeClr val="lt1"/>
              </a:buClr>
              <a:buFont typeface="Arial"/>
              <a:buNone/>
              <a:defRPr sz="1200" b="0" i="0" u="none" strike="noStrike" cap="none">
                <a:solidFill>
                  <a:schemeClr val="lt1"/>
                </a:solidFill>
                <a:latin typeface="Arial"/>
                <a:ea typeface="Arial"/>
                <a:cs typeface="Arial"/>
                <a:sym typeface="Arial"/>
              </a:defRPr>
            </a:lvl1pPr>
            <a:lvl2pPr marL="609585" marR="0" lvl="1" indent="-16933" algn="l" rtl="0">
              <a:spcBef>
                <a:spcPts val="800"/>
              </a:spcBef>
              <a:buClr>
                <a:schemeClr val="dk1"/>
              </a:buClr>
              <a:buFont typeface="Arial"/>
              <a:buNone/>
              <a:defRPr sz="3733" b="0" i="0" u="none" strike="noStrike" cap="none">
                <a:solidFill>
                  <a:schemeClr val="dk1"/>
                </a:solidFill>
                <a:latin typeface="Arial"/>
                <a:ea typeface="Arial"/>
                <a:cs typeface="Arial"/>
                <a:sym typeface="Arial"/>
              </a:defRPr>
            </a:lvl2pPr>
            <a:lvl3pPr marL="1219170" marR="0" lvl="2" indent="-16933" algn="l" rtl="0">
              <a:spcBef>
                <a:spcPts val="667"/>
              </a:spcBef>
              <a:buClr>
                <a:schemeClr val="dk1"/>
              </a:buClr>
              <a:buFont typeface="Arial"/>
              <a:buNone/>
              <a:defRPr sz="3200" b="0" i="0" u="none" strike="noStrike" cap="none">
                <a:solidFill>
                  <a:schemeClr val="dk1"/>
                </a:solidFill>
                <a:latin typeface="Arial"/>
                <a:ea typeface="Arial"/>
                <a:cs typeface="Arial"/>
                <a:sym typeface="Arial"/>
              </a:defRPr>
            </a:lvl3pPr>
            <a:lvl4pPr marL="1828754" marR="0" lvl="3" indent="-16933" algn="l" rtl="0">
              <a:spcBef>
                <a:spcPts val="533"/>
              </a:spcBef>
              <a:buClr>
                <a:schemeClr val="dk1"/>
              </a:buClr>
              <a:buFont typeface="Arial"/>
              <a:buNone/>
              <a:defRPr sz="2667" b="0" i="0" u="none" strike="noStrike" cap="none">
                <a:solidFill>
                  <a:schemeClr val="dk1"/>
                </a:solidFill>
                <a:latin typeface="Arial"/>
                <a:ea typeface="Arial"/>
                <a:cs typeface="Arial"/>
                <a:sym typeface="Arial"/>
              </a:defRPr>
            </a:lvl4pPr>
            <a:lvl5pPr marL="2438339" marR="0" lvl="4" indent="-16933" algn="l" rtl="0">
              <a:spcBef>
                <a:spcPts val="533"/>
              </a:spcBef>
              <a:buClr>
                <a:schemeClr val="dk1"/>
              </a:buClr>
              <a:buFont typeface="Arial"/>
              <a:buNone/>
              <a:defRPr sz="2667" b="0" i="0" u="none" strike="noStrike" cap="none">
                <a:solidFill>
                  <a:schemeClr val="dk1"/>
                </a:solidFill>
                <a:latin typeface="Arial"/>
                <a:ea typeface="Arial"/>
                <a:cs typeface="Arial"/>
                <a:sym typeface="Arial"/>
              </a:defRPr>
            </a:lvl5pPr>
            <a:lvl6pPr marL="3352716" marR="0" lvl="5"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6pPr>
            <a:lvl7pPr marL="3962301" marR="0" lvl="6"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7pPr>
            <a:lvl8pPr marL="4571886" marR="0" lvl="7"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8pPr>
            <a:lvl9pPr marL="5181470" marR="0" lvl="8" indent="-152396"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9pPr>
          </a:lstStyle>
          <a:p>
            <a:endParaRPr/>
          </a:p>
        </p:txBody>
      </p:sp>
      <p:cxnSp>
        <p:nvCxnSpPr>
          <p:cNvPr id="106" name="Shape 106"/>
          <p:cNvCxnSpPr/>
          <p:nvPr/>
        </p:nvCxnSpPr>
        <p:spPr>
          <a:xfrm>
            <a:off x="587463" y="6324600"/>
            <a:ext cx="11092800" cy="0"/>
          </a:xfrm>
          <a:prstGeom prst="straightConnector1">
            <a:avLst/>
          </a:prstGeom>
          <a:noFill/>
          <a:ln w="9525" cap="flat" cmpd="sng">
            <a:solidFill>
              <a:schemeClr val="lt1"/>
            </a:solidFill>
            <a:prstDash val="solid"/>
            <a:round/>
            <a:headEnd type="none" w="med" len="med"/>
            <a:tailEnd type="none" w="med" len="med"/>
          </a:ln>
        </p:spPr>
      </p:cxnSp>
      <p:pic>
        <p:nvPicPr>
          <p:cNvPr id="107" name="Shape 107" descr="Gold-Black.png"/>
          <p:cNvPicPr preferRelativeResize="0"/>
          <p:nvPr/>
        </p:nvPicPr>
        <p:blipFill rotWithShape="1">
          <a:blip r:embed="rId2">
            <a:alphaModFix/>
          </a:blip>
          <a:srcRect/>
          <a:stretch/>
        </p:blipFill>
        <p:spPr>
          <a:xfrm>
            <a:off x="8938284" y="6458921"/>
            <a:ext cx="2741600" cy="222400"/>
          </a:xfrm>
          <a:prstGeom prst="rect">
            <a:avLst/>
          </a:prstGeom>
          <a:noFill/>
          <a:ln>
            <a:noFill/>
          </a:ln>
        </p:spPr>
      </p:pic>
    </p:spTree>
    <p:extLst>
      <p:ext uri="{BB962C8B-B14F-4D97-AF65-F5344CB8AC3E}">
        <p14:creationId xmlns:p14="http://schemas.microsoft.com/office/powerpoint/2010/main" val="60829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76A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Author names go here, author name, author name</a:t>
            </a:r>
          </a:p>
        </p:txBody>
      </p:sp>
      <p:sp>
        <p:nvSpPr>
          <p:cNvPr id="2" name="Title 1"/>
          <p:cNvSpPr>
            <a:spLocks noGrp="1"/>
          </p:cNvSpPr>
          <p:nvPr>
            <p:ph type="title"/>
          </p:nvPr>
        </p:nvSpPr>
        <p:spPr>
          <a:xfrm>
            <a:off x="587463"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587463" y="5503334"/>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spTree>
    <p:extLst>
      <p:ext uri="{BB962C8B-B14F-4D97-AF65-F5344CB8AC3E}">
        <p14:creationId xmlns:p14="http://schemas.microsoft.com/office/powerpoint/2010/main" val="2351038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54219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5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7"/>
            <a:ext cx="10972800" cy="793915"/>
          </a:xfrm>
          <a:prstGeom prst="rect">
            <a:avLst/>
          </a:prstGeom>
          <a:noFill/>
          <a:ln>
            <a:noFill/>
          </a:ln>
        </p:spPr>
        <p:txBody>
          <a:bodyPr spcFirstLastPara="1" wrap="square" lIns="0" tIns="45700" rIns="0" bIns="45700" anchor="t" anchorCtr="0"/>
          <a:lstStyle>
            <a:lvl1pPr lvl="0" algn="l">
              <a:spcBef>
                <a:spcPts val="0"/>
              </a:spcBef>
              <a:spcAft>
                <a:spcPts val="0"/>
              </a:spcAft>
              <a:buClr>
                <a:srgbClr val="F0AB00"/>
              </a:buClr>
              <a:buSzPts val="2800"/>
              <a:buFont typeface="Arial"/>
              <a:buNone/>
              <a:defRPr sz="3733" b="1">
                <a:solidFill>
                  <a:srgbClr val="F0AB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609585" lvl="0" indent="-575719" algn="l">
              <a:spcBef>
                <a:spcPts val="853"/>
              </a:spcBef>
              <a:spcAft>
                <a:spcPts val="0"/>
              </a:spcAft>
              <a:buClr>
                <a:schemeClr val="dk1"/>
              </a:buClr>
              <a:buSzPts val="3200"/>
              <a:buChar char="•"/>
              <a:defRPr>
                <a:solidFill>
                  <a:schemeClr val="dk1"/>
                </a:solidFill>
                <a:latin typeface="Arial"/>
                <a:ea typeface="Arial"/>
                <a:cs typeface="Arial"/>
                <a:sym typeface="Arial"/>
              </a:defRPr>
            </a:lvl1pPr>
            <a:lvl2pPr marL="1219170" lvl="1" indent="-541853" algn="l">
              <a:spcBef>
                <a:spcPts val="747"/>
              </a:spcBef>
              <a:spcAft>
                <a:spcPts val="0"/>
              </a:spcAft>
              <a:buClr>
                <a:schemeClr val="dk1"/>
              </a:buClr>
              <a:buSzPts val="2800"/>
              <a:buChar char="–"/>
              <a:defRPr>
                <a:latin typeface="Arial"/>
                <a:ea typeface="Arial"/>
                <a:cs typeface="Arial"/>
                <a:sym typeface="Arial"/>
              </a:defRPr>
            </a:lvl2pPr>
            <a:lvl3pPr marL="1828754" lvl="2" indent="-507987" algn="l">
              <a:spcBef>
                <a:spcPts val="640"/>
              </a:spcBef>
              <a:spcAft>
                <a:spcPts val="0"/>
              </a:spcAft>
              <a:buClr>
                <a:schemeClr val="dk1"/>
              </a:buClr>
              <a:buSzPts val="2400"/>
              <a:buChar char="•"/>
              <a:defRPr>
                <a:latin typeface="Arial"/>
                <a:ea typeface="Arial"/>
                <a:cs typeface="Arial"/>
                <a:sym typeface="Arial"/>
              </a:defRPr>
            </a:lvl3pPr>
            <a:lvl4pPr marL="2438339" lvl="3" indent="-474121" algn="l">
              <a:spcBef>
                <a:spcPts val="533"/>
              </a:spcBef>
              <a:spcAft>
                <a:spcPts val="0"/>
              </a:spcAft>
              <a:buClr>
                <a:schemeClr val="dk1"/>
              </a:buClr>
              <a:buSzPts val="2000"/>
              <a:buChar char="–"/>
              <a:defRPr>
                <a:latin typeface="Arial"/>
                <a:ea typeface="Arial"/>
                <a:cs typeface="Arial"/>
                <a:sym typeface="Arial"/>
              </a:defRPr>
            </a:lvl4pPr>
            <a:lvl5pPr marL="3047924" lvl="4" indent="-474121" algn="l">
              <a:spcBef>
                <a:spcPts val="533"/>
              </a:spcBef>
              <a:spcAft>
                <a:spcPts val="0"/>
              </a:spcAft>
              <a:buClr>
                <a:schemeClr val="dk1"/>
              </a:buClr>
              <a:buSzPts val="2000"/>
              <a:buChar char="»"/>
              <a:defRPr>
                <a:latin typeface="Arial"/>
                <a:ea typeface="Arial"/>
                <a:cs typeface="Arial"/>
                <a:sym typeface="Aria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24" name="Google Shape;24;p3" descr="Gold-Black.png"/>
          <p:cNvPicPr preferRelativeResize="0"/>
          <p:nvPr/>
        </p:nvPicPr>
        <p:blipFill rotWithShape="1">
          <a:blip r:embed="rId2">
            <a:alphaModFix/>
          </a:blip>
          <a:srcRect/>
          <a:stretch/>
        </p:blipFill>
        <p:spPr>
          <a:xfrm>
            <a:off x="8940697" y="6458029"/>
            <a:ext cx="2739432" cy="225552"/>
          </a:xfrm>
          <a:prstGeom prst="rect">
            <a:avLst/>
          </a:prstGeom>
          <a:noFill/>
          <a:ln>
            <a:noFill/>
          </a:ln>
        </p:spPr>
      </p:pic>
      <p:cxnSp>
        <p:nvCxnSpPr>
          <p:cNvPr id="25" name="Google Shape;25;p3"/>
          <p:cNvCxnSpPr/>
          <p:nvPr/>
        </p:nvCxnSpPr>
        <p:spPr>
          <a:xfrm>
            <a:off x="587463" y="6349719"/>
            <a:ext cx="11092667" cy="0"/>
          </a:xfrm>
          <a:prstGeom prst="straightConnector1">
            <a:avLst/>
          </a:prstGeom>
          <a:noFill/>
          <a:ln w="9525" cap="flat" cmpd="sng">
            <a:solidFill>
              <a:srgbClr val="7F7F7F"/>
            </a:solidFill>
            <a:prstDash val="solid"/>
            <a:round/>
            <a:headEnd type="none" w="sm" len="sm"/>
            <a:tailEnd type="none" w="sm" len="sm"/>
          </a:ln>
        </p:spPr>
      </p:cxnSp>
      <p:sp>
        <p:nvSpPr>
          <p:cNvPr id="26" name="Google Shape;26;p3"/>
          <p:cNvSpPr txBox="1">
            <a:spLocks noGrp="1"/>
          </p:cNvSpPr>
          <p:nvPr>
            <p:ph type="body" idx="2"/>
          </p:nvPr>
        </p:nvSpPr>
        <p:spPr>
          <a:xfrm>
            <a:off x="588434" y="6407149"/>
            <a:ext cx="6105877" cy="383119"/>
          </a:xfrm>
          <a:prstGeom prst="rect">
            <a:avLst/>
          </a:prstGeom>
          <a:noFill/>
          <a:ln>
            <a:noFill/>
          </a:ln>
        </p:spPr>
        <p:txBody>
          <a:bodyPr spcFirstLastPara="1" wrap="square" lIns="0" tIns="45700" rIns="91425" bIns="45700" anchor="ctr" anchorCtr="0"/>
          <a:lstStyle>
            <a:lvl1pPr marL="609585" lvl="0" indent="-304792" algn="l">
              <a:spcBef>
                <a:spcPts val="240"/>
              </a:spcBef>
              <a:spcAft>
                <a:spcPts val="0"/>
              </a:spcAft>
              <a:buClr>
                <a:schemeClr val="dk1"/>
              </a:buClr>
              <a:buSzPts val="900"/>
              <a:buNone/>
              <a:defRPr sz="1200" b="0" cap="none"/>
            </a:lvl1pPr>
            <a:lvl2pPr marL="1219170" lvl="1" indent="-304792" algn="l">
              <a:spcBef>
                <a:spcPts val="747"/>
              </a:spcBef>
              <a:spcAft>
                <a:spcPts val="0"/>
              </a:spcAft>
              <a:buClr>
                <a:schemeClr val="dk1"/>
              </a:buClr>
              <a:buSzPts val="2800"/>
              <a:buNone/>
              <a:defRPr/>
            </a:lvl2pPr>
            <a:lvl3pPr marL="1828754" lvl="2" indent="-304792" algn="l">
              <a:spcBef>
                <a:spcPts val="640"/>
              </a:spcBef>
              <a:spcAft>
                <a:spcPts val="0"/>
              </a:spcAft>
              <a:buClr>
                <a:schemeClr val="dk1"/>
              </a:buClr>
              <a:buSzPts val="2400"/>
              <a:buNone/>
              <a:defRPr/>
            </a:lvl3pPr>
            <a:lvl4pPr marL="2438339" lvl="3" indent="-304792" algn="l">
              <a:spcBef>
                <a:spcPts val="533"/>
              </a:spcBef>
              <a:spcAft>
                <a:spcPts val="0"/>
              </a:spcAft>
              <a:buClr>
                <a:schemeClr val="dk1"/>
              </a:buClr>
              <a:buSzPts val="2000"/>
              <a:buNone/>
              <a:defRPr/>
            </a:lvl4pPr>
            <a:lvl5pPr marL="3047924" lvl="4" indent="-304792" algn="l">
              <a:spcBef>
                <a:spcPts val="533"/>
              </a:spcBef>
              <a:spcAft>
                <a:spcPts val="0"/>
              </a:spcAft>
              <a:buClr>
                <a:schemeClr val="dk1"/>
              </a:buClr>
              <a:buSzPts val="20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8988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5_Title and Content">
    <p:bg>
      <p:bgPr>
        <a:solidFill>
          <a:schemeClr val="dk1"/>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0" y="274637"/>
            <a:ext cx="11582400" cy="563563"/>
          </a:xfrm>
          <a:prstGeom prst="rect">
            <a:avLst/>
          </a:prstGeom>
          <a:solidFill>
            <a:schemeClr val="dk1">
              <a:alpha val="69803"/>
            </a:schemeClr>
          </a:solidFill>
          <a:ln>
            <a:noFill/>
          </a:ln>
        </p:spPr>
        <p:txBody>
          <a:bodyPr spcFirstLastPara="1" wrap="square" lIns="457200" tIns="45700" rIns="0" bIns="45700" anchor="t" anchorCtr="0"/>
          <a:lstStyle>
            <a:lvl1pPr lvl="0" algn="l">
              <a:spcBef>
                <a:spcPts val="0"/>
              </a:spcBef>
              <a:spcAft>
                <a:spcPts val="0"/>
              </a:spcAft>
              <a:buClr>
                <a:srgbClr val="F0AB00"/>
              </a:buClr>
              <a:buSzPts val="2100"/>
              <a:buFont typeface="Arial"/>
              <a:buNone/>
              <a:defRPr sz="2800" b="1">
                <a:solidFill>
                  <a:srgbClr val="F0AB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609585" lvl="0" indent="-507987" algn="l">
              <a:spcBef>
                <a:spcPts val="640"/>
              </a:spcBef>
              <a:spcAft>
                <a:spcPts val="0"/>
              </a:spcAft>
              <a:buClr>
                <a:schemeClr val="lt1"/>
              </a:buClr>
              <a:buSzPts val="2400"/>
              <a:buChar char="•"/>
              <a:defRPr>
                <a:solidFill>
                  <a:schemeClr val="lt1"/>
                </a:solidFill>
                <a:latin typeface="Arial"/>
                <a:ea typeface="Arial"/>
                <a:cs typeface="Arial"/>
                <a:sym typeface="Arial"/>
              </a:defRPr>
            </a:lvl1pPr>
            <a:lvl2pPr marL="1219170" lvl="1" indent="-482588" algn="l">
              <a:spcBef>
                <a:spcPts val="560"/>
              </a:spcBef>
              <a:spcAft>
                <a:spcPts val="0"/>
              </a:spcAft>
              <a:buClr>
                <a:schemeClr val="lt1"/>
              </a:buClr>
              <a:buSzPts val="2100"/>
              <a:buChar char="–"/>
              <a:defRPr>
                <a:solidFill>
                  <a:schemeClr val="lt1"/>
                </a:solidFill>
                <a:latin typeface="Arial"/>
                <a:ea typeface="Arial"/>
                <a:cs typeface="Arial"/>
                <a:sym typeface="Arial"/>
              </a:defRPr>
            </a:lvl2pPr>
            <a:lvl3pPr marL="1828754" lvl="2" indent="-457189" algn="l">
              <a:spcBef>
                <a:spcPts val="480"/>
              </a:spcBef>
              <a:spcAft>
                <a:spcPts val="0"/>
              </a:spcAft>
              <a:buClr>
                <a:schemeClr val="lt1"/>
              </a:buClr>
              <a:buSzPts val="1800"/>
              <a:buChar char="•"/>
              <a:defRPr>
                <a:solidFill>
                  <a:schemeClr val="lt1"/>
                </a:solidFill>
                <a:latin typeface="Arial"/>
                <a:ea typeface="Arial"/>
                <a:cs typeface="Arial"/>
                <a:sym typeface="Arial"/>
              </a:defRPr>
            </a:lvl3pPr>
            <a:lvl4pPr marL="2438339" lvl="3" indent="-431789" algn="l">
              <a:spcBef>
                <a:spcPts val="400"/>
              </a:spcBef>
              <a:spcAft>
                <a:spcPts val="0"/>
              </a:spcAft>
              <a:buClr>
                <a:schemeClr val="lt1"/>
              </a:buClr>
              <a:buSzPts val="1500"/>
              <a:buChar char="–"/>
              <a:defRPr>
                <a:solidFill>
                  <a:schemeClr val="lt1"/>
                </a:solidFill>
                <a:latin typeface="Arial"/>
                <a:ea typeface="Arial"/>
                <a:cs typeface="Arial"/>
                <a:sym typeface="Arial"/>
              </a:defRPr>
            </a:lvl4pPr>
            <a:lvl5pPr marL="3047924" lvl="4" indent="-431789" algn="l">
              <a:spcBef>
                <a:spcPts val="400"/>
              </a:spcBef>
              <a:spcAft>
                <a:spcPts val="0"/>
              </a:spcAft>
              <a:buClr>
                <a:schemeClr val="lt1"/>
              </a:buClr>
              <a:buSzPts val="1500"/>
              <a:buChar char="»"/>
              <a:defRPr>
                <a:solidFill>
                  <a:schemeClr val="lt1"/>
                </a:solidFill>
                <a:latin typeface="Arial"/>
                <a:ea typeface="Arial"/>
                <a:cs typeface="Arial"/>
                <a:sym typeface="Aria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10" name="Google Shape;110;p18"/>
          <p:cNvSpPr txBox="1">
            <a:spLocks noGrp="1"/>
          </p:cNvSpPr>
          <p:nvPr>
            <p:ph type="body" idx="2"/>
          </p:nvPr>
        </p:nvSpPr>
        <p:spPr>
          <a:xfrm>
            <a:off x="588435" y="6407151"/>
            <a:ext cx="6105877" cy="383119"/>
          </a:xfrm>
          <a:prstGeom prst="rect">
            <a:avLst/>
          </a:prstGeom>
          <a:noFill/>
          <a:ln>
            <a:noFill/>
          </a:ln>
        </p:spPr>
        <p:txBody>
          <a:bodyPr spcFirstLastPara="1" wrap="square" lIns="0" tIns="45700" rIns="91425" bIns="45700" anchor="ctr" anchorCtr="0"/>
          <a:lstStyle>
            <a:lvl1pPr marL="609585" lvl="0" indent="-304792" algn="l">
              <a:spcBef>
                <a:spcPts val="180"/>
              </a:spcBef>
              <a:spcAft>
                <a:spcPts val="0"/>
              </a:spcAft>
              <a:buClr>
                <a:schemeClr val="lt1"/>
              </a:buClr>
              <a:buSzPts val="675"/>
              <a:buNone/>
              <a:defRPr sz="900" b="0" cap="none">
                <a:solidFill>
                  <a:schemeClr val="lt1"/>
                </a:solidFill>
              </a:defRPr>
            </a:lvl1pPr>
            <a:lvl2pPr marL="1219170" lvl="1" indent="-304792" algn="l">
              <a:spcBef>
                <a:spcPts val="560"/>
              </a:spcBef>
              <a:spcAft>
                <a:spcPts val="0"/>
              </a:spcAft>
              <a:buClr>
                <a:schemeClr val="dk1"/>
              </a:buClr>
              <a:buSzPts val="2100"/>
              <a:buNone/>
              <a:defRPr/>
            </a:lvl2pPr>
            <a:lvl3pPr marL="1828754" lvl="2" indent="-304792" algn="l">
              <a:spcBef>
                <a:spcPts val="480"/>
              </a:spcBef>
              <a:spcAft>
                <a:spcPts val="0"/>
              </a:spcAft>
              <a:buClr>
                <a:schemeClr val="dk1"/>
              </a:buClr>
              <a:buSzPts val="1800"/>
              <a:buNone/>
              <a:defRPr/>
            </a:lvl3pPr>
            <a:lvl4pPr marL="2438339" lvl="3" indent="-304792" algn="l">
              <a:spcBef>
                <a:spcPts val="400"/>
              </a:spcBef>
              <a:spcAft>
                <a:spcPts val="0"/>
              </a:spcAft>
              <a:buClr>
                <a:schemeClr val="dk1"/>
              </a:buClr>
              <a:buSzPts val="1500"/>
              <a:buNone/>
              <a:defRPr/>
            </a:lvl4pPr>
            <a:lvl5pPr marL="3047924" lvl="4" indent="-304792" algn="l">
              <a:spcBef>
                <a:spcPts val="400"/>
              </a:spcBef>
              <a:spcAft>
                <a:spcPts val="0"/>
              </a:spcAft>
              <a:buClr>
                <a:schemeClr val="dk1"/>
              </a:buClr>
              <a:buSzPts val="15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cxnSp>
        <p:nvCxnSpPr>
          <p:cNvPr id="111" name="Google Shape;111;p18"/>
          <p:cNvCxnSpPr/>
          <p:nvPr/>
        </p:nvCxnSpPr>
        <p:spPr>
          <a:xfrm>
            <a:off x="587465" y="6324600"/>
            <a:ext cx="11092667" cy="0"/>
          </a:xfrm>
          <a:prstGeom prst="straightConnector1">
            <a:avLst/>
          </a:prstGeom>
          <a:noFill/>
          <a:ln w="9525" cap="flat" cmpd="sng">
            <a:solidFill>
              <a:schemeClr val="lt1"/>
            </a:solidFill>
            <a:prstDash val="solid"/>
            <a:round/>
            <a:headEnd type="none" w="sm" len="sm"/>
            <a:tailEnd type="none" w="sm" len="sm"/>
          </a:ln>
        </p:spPr>
      </p:cxnSp>
      <p:pic>
        <p:nvPicPr>
          <p:cNvPr id="112" name="Google Shape;112;p18" descr="Gold-Black.png"/>
          <p:cNvPicPr preferRelativeResize="0"/>
          <p:nvPr/>
        </p:nvPicPr>
        <p:blipFill rotWithShape="1">
          <a:blip r:embed="rId2">
            <a:alphaModFix/>
          </a:blip>
          <a:srcRect/>
          <a:stretch/>
        </p:blipFill>
        <p:spPr>
          <a:xfrm>
            <a:off x="7988534" y="6458923"/>
            <a:ext cx="3699911" cy="224847"/>
          </a:xfrm>
          <a:prstGeom prst="rect">
            <a:avLst/>
          </a:prstGeom>
          <a:noFill/>
          <a:ln>
            <a:noFill/>
          </a:ln>
        </p:spPr>
      </p:pic>
    </p:spTree>
    <p:extLst>
      <p:ext uri="{BB962C8B-B14F-4D97-AF65-F5344CB8AC3E}">
        <p14:creationId xmlns:p14="http://schemas.microsoft.com/office/powerpoint/2010/main" val="85951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5_Title and Content">
    <p:bg>
      <p:bgPr>
        <a:solidFill>
          <a:schemeClr val="dk1"/>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274637"/>
            <a:ext cx="11582400" cy="563563"/>
          </a:xfrm>
          <a:prstGeom prst="rect">
            <a:avLst/>
          </a:prstGeom>
          <a:solidFill>
            <a:schemeClr val="dk1">
              <a:alpha val="69803"/>
            </a:schemeClr>
          </a:solidFill>
          <a:ln>
            <a:noFill/>
          </a:ln>
        </p:spPr>
        <p:txBody>
          <a:bodyPr spcFirstLastPara="1" wrap="square" lIns="457200" tIns="45700" rIns="0" bIns="45700" anchor="t" anchorCtr="0"/>
          <a:lstStyle>
            <a:lvl1pPr lvl="0" algn="l">
              <a:spcBef>
                <a:spcPts val="0"/>
              </a:spcBef>
              <a:spcAft>
                <a:spcPts val="0"/>
              </a:spcAft>
              <a:buClr>
                <a:srgbClr val="F0AB00"/>
              </a:buClr>
              <a:buSzPts val="2800"/>
              <a:buFont typeface="Arial"/>
              <a:buNone/>
              <a:defRPr sz="3733" b="1">
                <a:solidFill>
                  <a:srgbClr val="F0AB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88434" y="6407149"/>
            <a:ext cx="6105877" cy="383119"/>
          </a:xfrm>
          <a:prstGeom prst="rect">
            <a:avLst/>
          </a:prstGeom>
          <a:noFill/>
          <a:ln>
            <a:noFill/>
          </a:ln>
        </p:spPr>
        <p:txBody>
          <a:bodyPr spcFirstLastPara="1" wrap="square" lIns="0" tIns="45700" rIns="91425" bIns="45700" anchor="ctr" anchorCtr="0"/>
          <a:lstStyle>
            <a:lvl1pPr marL="609585" lvl="0" indent="-304792" algn="l">
              <a:spcBef>
                <a:spcPts val="240"/>
              </a:spcBef>
              <a:spcAft>
                <a:spcPts val="0"/>
              </a:spcAft>
              <a:buClr>
                <a:schemeClr val="lt1"/>
              </a:buClr>
              <a:buSzPts val="900"/>
              <a:buNone/>
              <a:defRPr sz="1200" b="0" cap="none">
                <a:solidFill>
                  <a:schemeClr val="lt1"/>
                </a:solidFill>
              </a:defRPr>
            </a:lvl1pPr>
            <a:lvl2pPr marL="1219170" lvl="1" indent="-304792" algn="l">
              <a:spcBef>
                <a:spcPts val="747"/>
              </a:spcBef>
              <a:spcAft>
                <a:spcPts val="0"/>
              </a:spcAft>
              <a:buClr>
                <a:schemeClr val="dk1"/>
              </a:buClr>
              <a:buSzPts val="2800"/>
              <a:buNone/>
              <a:defRPr/>
            </a:lvl2pPr>
            <a:lvl3pPr marL="1828754" lvl="2" indent="-304792" algn="l">
              <a:spcBef>
                <a:spcPts val="640"/>
              </a:spcBef>
              <a:spcAft>
                <a:spcPts val="0"/>
              </a:spcAft>
              <a:buClr>
                <a:schemeClr val="dk1"/>
              </a:buClr>
              <a:buSzPts val="2400"/>
              <a:buNone/>
              <a:defRPr/>
            </a:lvl3pPr>
            <a:lvl4pPr marL="2438339" lvl="3" indent="-304792" algn="l">
              <a:spcBef>
                <a:spcPts val="533"/>
              </a:spcBef>
              <a:spcAft>
                <a:spcPts val="0"/>
              </a:spcAft>
              <a:buClr>
                <a:schemeClr val="dk1"/>
              </a:buClr>
              <a:buSzPts val="2000"/>
              <a:buNone/>
              <a:defRPr/>
            </a:lvl4pPr>
            <a:lvl5pPr marL="3047924" lvl="4" indent="-304792" algn="l">
              <a:spcBef>
                <a:spcPts val="533"/>
              </a:spcBef>
              <a:spcAft>
                <a:spcPts val="0"/>
              </a:spcAft>
              <a:buClr>
                <a:schemeClr val="dk1"/>
              </a:buClr>
              <a:buSzPts val="20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cxnSp>
        <p:nvCxnSpPr>
          <p:cNvPr id="36" name="Google Shape;36;p5"/>
          <p:cNvCxnSpPr/>
          <p:nvPr/>
        </p:nvCxnSpPr>
        <p:spPr>
          <a:xfrm>
            <a:off x="587463" y="6324600"/>
            <a:ext cx="11092667" cy="0"/>
          </a:xfrm>
          <a:prstGeom prst="straightConnector1">
            <a:avLst/>
          </a:prstGeom>
          <a:noFill/>
          <a:ln w="9525" cap="flat" cmpd="sng">
            <a:solidFill>
              <a:schemeClr val="lt1"/>
            </a:solidFill>
            <a:prstDash val="solid"/>
            <a:round/>
            <a:headEnd type="none" w="sm" len="sm"/>
            <a:tailEnd type="none" w="sm" len="sm"/>
          </a:ln>
        </p:spPr>
      </p:cxnSp>
      <p:pic>
        <p:nvPicPr>
          <p:cNvPr id="37" name="Google Shape;37;p5" descr="Gold-Black.png"/>
          <p:cNvPicPr preferRelativeResize="0"/>
          <p:nvPr/>
        </p:nvPicPr>
        <p:blipFill rotWithShape="1">
          <a:blip r:embed="rId2">
            <a:alphaModFix/>
          </a:blip>
          <a:srcRect/>
          <a:stretch/>
        </p:blipFill>
        <p:spPr>
          <a:xfrm>
            <a:off x="8938284" y="6458922"/>
            <a:ext cx="2741845" cy="222165"/>
          </a:xfrm>
          <a:prstGeom prst="rect">
            <a:avLst/>
          </a:prstGeom>
          <a:noFill/>
          <a:ln>
            <a:noFill/>
          </a:ln>
        </p:spPr>
      </p:pic>
    </p:spTree>
    <p:extLst>
      <p:ext uri="{BB962C8B-B14F-4D97-AF65-F5344CB8AC3E}">
        <p14:creationId xmlns:p14="http://schemas.microsoft.com/office/powerpoint/2010/main" val="1894041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at To Watch">
  <p:cSld name="What To Watch">
    <p:bg>
      <p:bgPr>
        <a:solidFill>
          <a:schemeClr val="dk1"/>
        </a:solidFill>
        <a:effectLst/>
      </p:bgPr>
    </p:bg>
    <p:spTree>
      <p:nvGrpSpPr>
        <p:cNvPr id="1" name="Shape 636"/>
        <p:cNvGrpSpPr/>
        <p:nvPr/>
      </p:nvGrpSpPr>
      <p:grpSpPr>
        <a:xfrm>
          <a:off x="0" y="0"/>
          <a:ext cx="0" cy="0"/>
          <a:chOff x="0" y="0"/>
          <a:chExt cx="0" cy="0"/>
        </a:xfrm>
      </p:grpSpPr>
      <p:sp>
        <p:nvSpPr>
          <p:cNvPr id="637" name="Google Shape;637;p106"/>
          <p:cNvSpPr/>
          <p:nvPr/>
        </p:nvSpPr>
        <p:spPr>
          <a:xfrm>
            <a:off x="0" y="265230"/>
            <a:ext cx="11582400" cy="1124092"/>
          </a:xfrm>
          <a:prstGeom prst="rect">
            <a:avLst/>
          </a:prstGeom>
          <a:solidFill>
            <a:schemeClr val="dk1">
              <a:alpha val="49803"/>
            </a:schemeClr>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638" name="Google Shape;638;p106"/>
          <p:cNvSpPr txBox="1">
            <a:spLocks noGrp="1"/>
          </p:cNvSpPr>
          <p:nvPr>
            <p:ph type="title"/>
          </p:nvPr>
        </p:nvSpPr>
        <p:spPr>
          <a:xfrm>
            <a:off x="0" y="699940"/>
            <a:ext cx="11582400" cy="689381"/>
          </a:xfrm>
          <a:prstGeom prst="rect">
            <a:avLst/>
          </a:prstGeom>
          <a:noFill/>
          <a:ln>
            <a:noFill/>
          </a:ln>
        </p:spPr>
        <p:txBody>
          <a:bodyPr spcFirstLastPara="1" wrap="square" lIns="457200" tIns="45700" rIns="0" bIns="45700" anchor="t" anchorCtr="0"/>
          <a:lstStyle>
            <a:lvl1pPr lvl="0" algn="l">
              <a:spcBef>
                <a:spcPts val="0"/>
              </a:spcBef>
              <a:spcAft>
                <a:spcPts val="0"/>
              </a:spcAft>
              <a:buClr>
                <a:srgbClr val="F0AB00"/>
              </a:buClr>
              <a:buSzPts val="2800"/>
              <a:buFont typeface="Arial"/>
              <a:buNone/>
              <a:defRPr sz="3733" b="1" cap="none">
                <a:solidFill>
                  <a:srgbClr val="F0AB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106"/>
          <p:cNvSpPr txBox="1">
            <a:spLocks noGrp="1"/>
          </p:cNvSpPr>
          <p:nvPr>
            <p:ph type="body" idx="1"/>
          </p:nvPr>
        </p:nvSpPr>
        <p:spPr>
          <a:xfrm>
            <a:off x="588435" y="6407150"/>
            <a:ext cx="6105877" cy="383119"/>
          </a:xfrm>
          <a:prstGeom prst="rect">
            <a:avLst/>
          </a:prstGeom>
          <a:noFill/>
          <a:ln>
            <a:noFill/>
          </a:ln>
        </p:spPr>
        <p:txBody>
          <a:bodyPr spcFirstLastPara="1" wrap="square" lIns="0" tIns="45700" rIns="91425" bIns="45700" anchor="ctr" anchorCtr="0"/>
          <a:lstStyle>
            <a:lvl1pPr marL="609585" lvl="0" indent="-304792" algn="l">
              <a:spcBef>
                <a:spcPts val="240"/>
              </a:spcBef>
              <a:spcAft>
                <a:spcPts val="0"/>
              </a:spcAft>
              <a:buClr>
                <a:schemeClr val="lt1"/>
              </a:buClr>
              <a:buSzPts val="900"/>
              <a:buNone/>
              <a:defRPr sz="1200" b="0" cap="none">
                <a:solidFill>
                  <a:schemeClr val="lt1"/>
                </a:solidFill>
              </a:defRPr>
            </a:lvl1pPr>
            <a:lvl2pPr marL="1219170" lvl="1" indent="-304792" algn="l">
              <a:spcBef>
                <a:spcPts val="747"/>
              </a:spcBef>
              <a:spcAft>
                <a:spcPts val="0"/>
              </a:spcAft>
              <a:buClr>
                <a:schemeClr val="dk1"/>
              </a:buClr>
              <a:buSzPts val="2800"/>
              <a:buNone/>
              <a:defRPr/>
            </a:lvl2pPr>
            <a:lvl3pPr marL="1828754" lvl="2" indent="-304792" algn="l">
              <a:spcBef>
                <a:spcPts val="640"/>
              </a:spcBef>
              <a:spcAft>
                <a:spcPts val="0"/>
              </a:spcAft>
              <a:buClr>
                <a:schemeClr val="dk1"/>
              </a:buClr>
              <a:buSzPts val="2400"/>
              <a:buNone/>
              <a:defRPr/>
            </a:lvl3pPr>
            <a:lvl4pPr marL="2438339" lvl="3" indent="-304792" algn="l">
              <a:spcBef>
                <a:spcPts val="533"/>
              </a:spcBef>
              <a:spcAft>
                <a:spcPts val="0"/>
              </a:spcAft>
              <a:buClr>
                <a:schemeClr val="dk1"/>
              </a:buClr>
              <a:buSzPts val="2000"/>
              <a:buNone/>
              <a:defRPr/>
            </a:lvl4pPr>
            <a:lvl5pPr marL="3047924" lvl="4" indent="-304792" algn="l">
              <a:spcBef>
                <a:spcPts val="533"/>
              </a:spcBef>
              <a:spcAft>
                <a:spcPts val="0"/>
              </a:spcAft>
              <a:buClr>
                <a:schemeClr val="dk1"/>
              </a:buClr>
              <a:buSzPts val="20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cxnSp>
        <p:nvCxnSpPr>
          <p:cNvPr id="640" name="Google Shape;640;p106"/>
          <p:cNvCxnSpPr/>
          <p:nvPr/>
        </p:nvCxnSpPr>
        <p:spPr>
          <a:xfrm>
            <a:off x="587464" y="6324600"/>
            <a:ext cx="11092667" cy="0"/>
          </a:xfrm>
          <a:prstGeom prst="straightConnector1">
            <a:avLst/>
          </a:prstGeom>
          <a:noFill/>
          <a:ln w="9525" cap="flat" cmpd="sng">
            <a:solidFill>
              <a:schemeClr val="lt1"/>
            </a:solidFill>
            <a:prstDash val="solid"/>
            <a:round/>
            <a:headEnd type="none" w="sm" len="sm"/>
            <a:tailEnd type="none" w="sm" len="sm"/>
          </a:ln>
        </p:spPr>
      </p:cxnSp>
      <p:pic>
        <p:nvPicPr>
          <p:cNvPr id="641" name="Google Shape;641;p106" descr="Gold-Black.png"/>
          <p:cNvPicPr preferRelativeResize="0"/>
          <p:nvPr/>
        </p:nvPicPr>
        <p:blipFill rotWithShape="1">
          <a:blip r:embed="rId2">
            <a:alphaModFix/>
          </a:blip>
          <a:srcRect/>
          <a:stretch/>
        </p:blipFill>
        <p:spPr>
          <a:xfrm>
            <a:off x="8938284" y="6458923"/>
            <a:ext cx="2741845" cy="222165"/>
          </a:xfrm>
          <a:prstGeom prst="rect">
            <a:avLst/>
          </a:prstGeom>
          <a:noFill/>
          <a:ln>
            <a:noFill/>
          </a:ln>
        </p:spPr>
      </p:pic>
      <p:sp>
        <p:nvSpPr>
          <p:cNvPr id="642" name="Google Shape;642;p106"/>
          <p:cNvSpPr txBox="1"/>
          <p:nvPr/>
        </p:nvSpPr>
        <p:spPr>
          <a:xfrm>
            <a:off x="544931" y="347776"/>
            <a:ext cx="3637207" cy="451405"/>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en-US" sz="2133" b="0" i="0" u="none" strike="noStrike" cap="none">
                <a:solidFill>
                  <a:srgbClr val="FFFFFF"/>
                </a:solidFill>
                <a:latin typeface="Arial"/>
                <a:ea typeface="Arial"/>
                <a:cs typeface="Arial"/>
                <a:sym typeface="Arial"/>
              </a:rPr>
              <a:t>WHAT TO WATCH:</a:t>
            </a:r>
            <a:endParaRPr sz="2400"/>
          </a:p>
        </p:txBody>
      </p:sp>
    </p:spTree>
    <p:extLst>
      <p:ext uri="{BB962C8B-B14F-4D97-AF65-F5344CB8AC3E}">
        <p14:creationId xmlns:p14="http://schemas.microsoft.com/office/powerpoint/2010/main" val="2644831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0"/>
        <p:cNvGrpSpPr/>
        <p:nvPr/>
      </p:nvGrpSpPr>
      <p:grpSpPr>
        <a:xfrm>
          <a:off x="0" y="0"/>
          <a:ext cx="0" cy="0"/>
          <a:chOff x="0" y="0"/>
          <a:chExt cx="0" cy="0"/>
        </a:xfrm>
      </p:grpSpPr>
      <p:sp>
        <p:nvSpPr>
          <p:cNvPr id="741" name="Google Shape;741;p1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2" name="Google Shape;742;p123"/>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743" name="Google Shape;743;p1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4" name="Google Shape;744;p1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5" name="Google Shape;745;p1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1469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5_Title and Content">
    <p:spTree>
      <p:nvGrpSpPr>
        <p:cNvPr id="1" name="Shape 746"/>
        <p:cNvGrpSpPr/>
        <p:nvPr/>
      </p:nvGrpSpPr>
      <p:grpSpPr>
        <a:xfrm>
          <a:off x="0" y="0"/>
          <a:ext cx="0" cy="0"/>
          <a:chOff x="0" y="0"/>
          <a:chExt cx="0" cy="0"/>
        </a:xfrm>
      </p:grpSpPr>
      <p:sp>
        <p:nvSpPr>
          <p:cNvPr id="747" name="Google Shape;747;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8" name="Google Shape;748;p12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lstStyle>
            <a:lvl1pPr marL="609585" lvl="0" indent="-457189" algn="l">
              <a:lnSpc>
                <a:spcPct val="90000"/>
              </a:lnSpc>
              <a:spcBef>
                <a:spcPts val="1000"/>
              </a:spcBef>
              <a:spcAft>
                <a:spcPts val="0"/>
              </a:spcAft>
              <a:buClr>
                <a:schemeClr val="dk1"/>
              </a:buClr>
              <a:buSzPts val="1800"/>
              <a:buChar char="•"/>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9" name="Google Shape;749;p1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0" name="Google Shape;750;p1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1" name="Google Shape;751;p1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3438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ctoid Slide">
  <p:cSld name="1_Factoid Slide">
    <p:bg>
      <p:bgPr>
        <a:solidFill>
          <a:schemeClr val="dk1"/>
        </a:solidFill>
        <a:effectLst/>
      </p:bgPr>
    </p:bg>
    <p:spTree>
      <p:nvGrpSpPr>
        <p:cNvPr id="1" name="Shape 38"/>
        <p:cNvGrpSpPr/>
        <p:nvPr/>
      </p:nvGrpSpPr>
      <p:grpSpPr>
        <a:xfrm>
          <a:off x="0" y="0"/>
          <a:ext cx="0" cy="0"/>
          <a:chOff x="0" y="0"/>
          <a:chExt cx="0" cy="0"/>
        </a:xfrm>
      </p:grpSpPr>
      <p:sp>
        <p:nvSpPr>
          <p:cNvPr id="39" name="Google Shape;39;p6"/>
          <p:cNvSpPr/>
          <p:nvPr/>
        </p:nvSpPr>
        <p:spPr>
          <a:xfrm>
            <a:off x="609602" y="1658936"/>
            <a:ext cx="4459111" cy="3421064"/>
          </a:xfrm>
          <a:prstGeom prst="rect">
            <a:avLst/>
          </a:prstGeom>
          <a:solidFill>
            <a:schemeClr val="dk1">
              <a:alpha val="80000"/>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40" name="Google Shape;40;p6"/>
          <p:cNvSpPr txBox="1">
            <a:spLocks noGrp="1"/>
          </p:cNvSpPr>
          <p:nvPr>
            <p:ph type="title"/>
          </p:nvPr>
        </p:nvSpPr>
        <p:spPr>
          <a:xfrm>
            <a:off x="609600" y="274639"/>
            <a:ext cx="10972800" cy="1143000"/>
          </a:xfrm>
          <a:prstGeom prst="rect">
            <a:avLst/>
          </a:prstGeom>
          <a:noFill/>
          <a:ln>
            <a:noFill/>
          </a:ln>
        </p:spPr>
        <p:txBody>
          <a:bodyPr spcFirstLastPara="1" wrap="square" lIns="0" tIns="45700" rIns="0" bIns="45700" anchor="t" anchorCtr="0"/>
          <a:lstStyle>
            <a:lvl1pPr lvl="0" algn="l">
              <a:spcBef>
                <a:spcPts val="0"/>
              </a:spcBef>
              <a:spcAft>
                <a:spcPts val="0"/>
              </a:spcAft>
              <a:buClr>
                <a:srgbClr val="F0AB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09602" y="1658938"/>
            <a:ext cx="4222044" cy="3048529"/>
          </a:xfrm>
          <a:prstGeom prst="rect">
            <a:avLst/>
          </a:prstGeom>
          <a:noFill/>
          <a:ln>
            <a:noFill/>
          </a:ln>
        </p:spPr>
        <p:txBody>
          <a:bodyPr spcFirstLastPara="1" wrap="square" lIns="91425" tIns="45700" rIns="91425" bIns="45700" anchor="t" anchorCtr="0"/>
          <a:lstStyle>
            <a:lvl1pPr marL="609585" lvl="0" indent="-304792" algn="l">
              <a:spcBef>
                <a:spcPts val="853"/>
              </a:spcBef>
              <a:spcAft>
                <a:spcPts val="0"/>
              </a:spcAft>
              <a:buClr>
                <a:schemeClr val="lt1"/>
              </a:buClr>
              <a:buSzPts val="3200"/>
              <a:buNone/>
              <a:defRPr>
                <a:solidFill>
                  <a:schemeClr val="lt1"/>
                </a:solidFill>
              </a:defRPr>
            </a:lvl1pPr>
            <a:lvl2pPr marL="1219170" lvl="1" indent="-304792" algn="l">
              <a:spcBef>
                <a:spcPts val="747"/>
              </a:spcBef>
              <a:spcAft>
                <a:spcPts val="0"/>
              </a:spcAft>
              <a:buClr>
                <a:schemeClr val="lt1"/>
              </a:buClr>
              <a:buSzPts val="2800"/>
              <a:buNone/>
              <a:defRPr>
                <a:solidFill>
                  <a:schemeClr val="lt1"/>
                </a:solidFill>
              </a:defRPr>
            </a:lvl2pPr>
            <a:lvl3pPr marL="1828754" lvl="2" indent="-304792" algn="l">
              <a:spcBef>
                <a:spcPts val="640"/>
              </a:spcBef>
              <a:spcAft>
                <a:spcPts val="0"/>
              </a:spcAft>
              <a:buClr>
                <a:schemeClr val="lt1"/>
              </a:buClr>
              <a:buSzPts val="2400"/>
              <a:buNone/>
              <a:defRPr>
                <a:solidFill>
                  <a:schemeClr val="lt1"/>
                </a:solidFill>
              </a:defRPr>
            </a:lvl3pPr>
            <a:lvl4pPr marL="2438339" lvl="3" indent="-304792" algn="l">
              <a:spcBef>
                <a:spcPts val="533"/>
              </a:spcBef>
              <a:spcAft>
                <a:spcPts val="0"/>
              </a:spcAft>
              <a:buClr>
                <a:schemeClr val="lt1"/>
              </a:buClr>
              <a:buSzPts val="2000"/>
              <a:buNone/>
              <a:defRPr>
                <a:solidFill>
                  <a:schemeClr val="lt1"/>
                </a:solidFill>
              </a:defRPr>
            </a:lvl4pPr>
            <a:lvl5pPr marL="3047924" lvl="4" indent="-304792" algn="l">
              <a:spcBef>
                <a:spcPts val="533"/>
              </a:spcBef>
              <a:spcAft>
                <a:spcPts val="0"/>
              </a:spcAft>
              <a:buClr>
                <a:schemeClr val="lt1"/>
              </a:buClr>
              <a:buSzPts val="2000"/>
              <a:buNone/>
              <a:defRPr>
                <a:solidFill>
                  <a:schemeClr val="lt1"/>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cxnSp>
        <p:nvCxnSpPr>
          <p:cNvPr id="42" name="Google Shape;42;p6"/>
          <p:cNvCxnSpPr/>
          <p:nvPr/>
        </p:nvCxnSpPr>
        <p:spPr>
          <a:xfrm>
            <a:off x="587463" y="6324600"/>
            <a:ext cx="11092667" cy="0"/>
          </a:xfrm>
          <a:prstGeom prst="straightConnector1">
            <a:avLst/>
          </a:prstGeom>
          <a:noFill/>
          <a:ln w="9525" cap="flat" cmpd="sng">
            <a:solidFill>
              <a:schemeClr val="lt1"/>
            </a:solidFill>
            <a:prstDash val="solid"/>
            <a:round/>
            <a:headEnd type="none" w="sm" len="sm"/>
            <a:tailEnd type="none" w="sm" len="sm"/>
          </a:ln>
        </p:spPr>
      </p:cxnSp>
      <p:pic>
        <p:nvPicPr>
          <p:cNvPr id="43" name="Google Shape;43;p6" descr="Gold-Black.png"/>
          <p:cNvPicPr preferRelativeResize="0"/>
          <p:nvPr/>
        </p:nvPicPr>
        <p:blipFill rotWithShape="1">
          <a:blip r:embed="rId2">
            <a:alphaModFix/>
          </a:blip>
          <a:srcRect/>
          <a:stretch/>
        </p:blipFill>
        <p:spPr>
          <a:xfrm>
            <a:off x="8938284" y="6458922"/>
            <a:ext cx="2741845" cy="222165"/>
          </a:xfrm>
          <a:prstGeom prst="rect">
            <a:avLst/>
          </a:prstGeom>
          <a:noFill/>
          <a:ln>
            <a:noFill/>
          </a:ln>
        </p:spPr>
      </p:pic>
      <p:sp>
        <p:nvSpPr>
          <p:cNvPr id="44" name="Google Shape;44;p6"/>
          <p:cNvSpPr txBox="1">
            <a:spLocks noGrp="1"/>
          </p:cNvSpPr>
          <p:nvPr>
            <p:ph type="body" idx="2"/>
          </p:nvPr>
        </p:nvSpPr>
        <p:spPr>
          <a:xfrm>
            <a:off x="588434" y="6407149"/>
            <a:ext cx="6105877" cy="383119"/>
          </a:xfrm>
          <a:prstGeom prst="rect">
            <a:avLst/>
          </a:prstGeom>
          <a:noFill/>
          <a:ln>
            <a:noFill/>
          </a:ln>
        </p:spPr>
        <p:txBody>
          <a:bodyPr spcFirstLastPara="1" wrap="square" lIns="0" tIns="45700" rIns="91425" bIns="45700" anchor="ctr" anchorCtr="0"/>
          <a:lstStyle>
            <a:lvl1pPr marL="609585" lvl="0" indent="-304792" algn="l">
              <a:spcBef>
                <a:spcPts val="240"/>
              </a:spcBef>
              <a:spcAft>
                <a:spcPts val="0"/>
              </a:spcAft>
              <a:buClr>
                <a:schemeClr val="lt1"/>
              </a:buClr>
              <a:buSzPts val="900"/>
              <a:buNone/>
              <a:defRPr sz="1200" b="0" cap="none">
                <a:solidFill>
                  <a:schemeClr val="lt1"/>
                </a:solidFill>
              </a:defRPr>
            </a:lvl1pPr>
            <a:lvl2pPr marL="1219170" lvl="1" indent="-304792" algn="l">
              <a:spcBef>
                <a:spcPts val="747"/>
              </a:spcBef>
              <a:spcAft>
                <a:spcPts val="0"/>
              </a:spcAft>
              <a:buClr>
                <a:schemeClr val="dk1"/>
              </a:buClr>
              <a:buSzPts val="2800"/>
              <a:buNone/>
              <a:defRPr/>
            </a:lvl2pPr>
            <a:lvl3pPr marL="1828754" lvl="2" indent="-304792" algn="l">
              <a:spcBef>
                <a:spcPts val="640"/>
              </a:spcBef>
              <a:spcAft>
                <a:spcPts val="0"/>
              </a:spcAft>
              <a:buClr>
                <a:schemeClr val="dk1"/>
              </a:buClr>
              <a:buSzPts val="2400"/>
              <a:buNone/>
              <a:defRPr/>
            </a:lvl3pPr>
            <a:lvl4pPr marL="2438339" lvl="3" indent="-304792" algn="l">
              <a:spcBef>
                <a:spcPts val="533"/>
              </a:spcBef>
              <a:spcAft>
                <a:spcPts val="0"/>
              </a:spcAft>
              <a:buClr>
                <a:schemeClr val="dk1"/>
              </a:buClr>
              <a:buSzPts val="2000"/>
              <a:buNone/>
              <a:defRPr/>
            </a:lvl4pPr>
            <a:lvl5pPr marL="3047924" lvl="4" indent="-304792" algn="l">
              <a:spcBef>
                <a:spcPts val="533"/>
              </a:spcBef>
              <a:spcAft>
                <a:spcPts val="0"/>
              </a:spcAft>
              <a:buClr>
                <a:schemeClr val="dk1"/>
              </a:buClr>
              <a:buSzPts val="20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7820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2">
  <p:cSld name="4_Title Slide 2">
    <p:bg>
      <p:bgPr>
        <a:solidFill>
          <a:srgbClr val="0076A3"/>
        </a:solidFill>
        <a:effectLst/>
      </p:bgPr>
    </p:bg>
    <p:spTree>
      <p:nvGrpSpPr>
        <p:cNvPr id="1" name="Shape 27"/>
        <p:cNvGrpSpPr/>
        <p:nvPr/>
      </p:nvGrpSpPr>
      <p:grpSpPr>
        <a:xfrm>
          <a:off x="0" y="0"/>
          <a:ext cx="0" cy="0"/>
          <a:chOff x="0" y="0"/>
          <a:chExt cx="0" cy="0"/>
        </a:xfrm>
      </p:grpSpPr>
      <p:cxnSp>
        <p:nvCxnSpPr>
          <p:cNvPr id="28" name="Google Shape;28;p4"/>
          <p:cNvCxnSpPr/>
          <p:nvPr/>
        </p:nvCxnSpPr>
        <p:spPr>
          <a:xfrm>
            <a:off x="587463" y="6324600"/>
            <a:ext cx="11092667" cy="0"/>
          </a:xfrm>
          <a:prstGeom prst="straightConnector1">
            <a:avLst/>
          </a:prstGeom>
          <a:noFill/>
          <a:ln w="9525" cap="flat" cmpd="sng">
            <a:solidFill>
              <a:schemeClr val="lt1"/>
            </a:solidFill>
            <a:prstDash val="solid"/>
            <a:round/>
            <a:headEnd type="none" w="sm" len="sm"/>
            <a:tailEnd type="none" w="sm" len="sm"/>
          </a:ln>
        </p:spPr>
      </p:cxnSp>
      <p:sp>
        <p:nvSpPr>
          <p:cNvPr id="29" name="Google Shape;29;p4"/>
          <p:cNvSpPr txBox="1">
            <a:spLocks noGrp="1"/>
          </p:cNvSpPr>
          <p:nvPr>
            <p:ph type="body" idx="1"/>
          </p:nvPr>
        </p:nvSpPr>
        <p:spPr>
          <a:xfrm>
            <a:off x="588433" y="6407148"/>
            <a:ext cx="10737851" cy="323851"/>
          </a:xfrm>
          <a:prstGeom prst="rect">
            <a:avLst/>
          </a:prstGeom>
          <a:noFill/>
          <a:ln>
            <a:noFill/>
          </a:ln>
        </p:spPr>
        <p:txBody>
          <a:bodyPr spcFirstLastPara="1" wrap="square" lIns="0" tIns="45700" rIns="91425" bIns="45700" anchor="t" anchorCtr="0"/>
          <a:lstStyle>
            <a:lvl1pPr marL="609585" lvl="0" indent="-304792" algn="l">
              <a:spcBef>
                <a:spcPts val="240"/>
              </a:spcBef>
              <a:spcAft>
                <a:spcPts val="0"/>
              </a:spcAft>
              <a:buClr>
                <a:srgbClr val="FFFFFF"/>
              </a:buClr>
              <a:buSzPts val="900"/>
              <a:buNone/>
              <a:defRPr sz="1200" b="0" cap="none">
                <a:solidFill>
                  <a:srgbClr val="FFFFFF"/>
                </a:solidFill>
              </a:defRPr>
            </a:lvl1pPr>
            <a:lvl2pPr marL="1219170" lvl="1" indent="-304792" algn="l">
              <a:spcBef>
                <a:spcPts val="747"/>
              </a:spcBef>
              <a:spcAft>
                <a:spcPts val="0"/>
              </a:spcAft>
              <a:buClr>
                <a:schemeClr val="dk1"/>
              </a:buClr>
              <a:buSzPts val="2800"/>
              <a:buNone/>
              <a:defRPr/>
            </a:lvl2pPr>
            <a:lvl3pPr marL="1828754" lvl="2" indent="-304792" algn="l">
              <a:spcBef>
                <a:spcPts val="640"/>
              </a:spcBef>
              <a:spcAft>
                <a:spcPts val="0"/>
              </a:spcAft>
              <a:buClr>
                <a:schemeClr val="dk1"/>
              </a:buClr>
              <a:buSzPts val="2400"/>
              <a:buNone/>
              <a:defRPr/>
            </a:lvl3pPr>
            <a:lvl4pPr marL="2438339" lvl="3" indent="-304792" algn="l">
              <a:spcBef>
                <a:spcPts val="533"/>
              </a:spcBef>
              <a:spcAft>
                <a:spcPts val="0"/>
              </a:spcAft>
              <a:buClr>
                <a:schemeClr val="dk1"/>
              </a:buClr>
              <a:buSzPts val="2000"/>
              <a:buNone/>
              <a:defRPr/>
            </a:lvl4pPr>
            <a:lvl5pPr marL="3047924" lvl="4" indent="-304792" algn="l">
              <a:spcBef>
                <a:spcPts val="533"/>
              </a:spcBef>
              <a:spcAft>
                <a:spcPts val="0"/>
              </a:spcAft>
              <a:buClr>
                <a:schemeClr val="dk1"/>
              </a:buClr>
              <a:buSzPts val="2000"/>
              <a:buNone/>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0" name="Google Shape;30;p4"/>
          <p:cNvSpPr txBox="1">
            <a:spLocks noGrp="1"/>
          </p:cNvSpPr>
          <p:nvPr>
            <p:ph type="title"/>
          </p:nvPr>
        </p:nvSpPr>
        <p:spPr>
          <a:xfrm>
            <a:off x="587463" y="2184401"/>
            <a:ext cx="10738821" cy="3234267"/>
          </a:xfrm>
          <a:prstGeom prst="rect">
            <a:avLst/>
          </a:prstGeom>
          <a:noFill/>
          <a:ln>
            <a:noFill/>
          </a:ln>
        </p:spPr>
        <p:txBody>
          <a:bodyPr spcFirstLastPara="1" wrap="square" lIns="0" tIns="45700" rIns="0" bIns="45700" anchor="b" anchorCtr="0"/>
          <a:lstStyle>
            <a:lvl1pPr lvl="0" algn="l">
              <a:spcBef>
                <a:spcPts val="0"/>
              </a:spcBef>
              <a:spcAft>
                <a:spcPts val="0"/>
              </a:spcAft>
              <a:buClr>
                <a:schemeClr val="lt1"/>
              </a:buClr>
              <a:buSzPts val="5400"/>
              <a:buFont typeface="Arial"/>
              <a:buNone/>
              <a:defRPr sz="72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2"/>
          </p:nvPr>
        </p:nvSpPr>
        <p:spPr>
          <a:xfrm>
            <a:off x="587463" y="5503334"/>
            <a:ext cx="10738821" cy="718991"/>
          </a:xfrm>
          <a:prstGeom prst="rect">
            <a:avLst/>
          </a:prstGeom>
          <a:noFill/>
          <a:ln>
            <a:noFill/>
          </a:ln>
        </p:spPr>
        <p:txBody>
          <a:bodyPr spcFirstLastPara="1" wrap="square" lIns="0" tIns="45700" rIns="0" bIns="45700" anchor="b" anchorCtr="0"/>
          <a:lstStyle>
            <a:lvl1pPr marL="609585" lvl="0" indent="-304792" algn="l">
              <a:lnSpc>
                <a:spcPct val="100000"/>
              </a:lnSpc>
              <a:spcBef>
                <a:spcPts val="0"/>
              </a:spcBef>
              <a:spcAft>
                <a:spcPts val="0"/>
              </a:spcAft>
              <a:buClr>
                <a:srgbClr val="FFFFFF"/>
              </a:buClr>
              <a:buSzPts val="2000"/>
              <a:buNone/>
              <a:defRPr sz="2667" i="1" cap="none">
                <a:solidFill>
                  <a:srgbClr val="FFFFFF"/>
                </a:solidFill>
                <a:latin typeface="Georgia"/>
                <a:ea typeface="Georgia"/>
                <a:cs typeface="Georgia"/>
                <a:sym typeface="Georgia"/>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pic>
        <p:nvPicPr>
          <p:cNvPr id="32" name="Google Shape;32;p4" descr="Reversed-GoldBackground.png"/>
          <p:cNvPicPr preferRelativeResize="0"/>
          <p:nvPr/>
        </p:nvPicPr>
        <p:blipFill rotWithShape="1">
          <a:blip r:embed="rId2">
            <a:alphaModFix/>
          </a:blip>
          <a:srcRect/>
          <a:stretch/>
        </p:blipFill>
        <p:spPr>
          <a:xfrm>
            <a:off x="587464" y="-1"/>
            <a:ext cx="2840939" cy="1339209"/>
          </a:xfrm>
          <a:prstGeom prst="rect">
            <a:avLst/>
          </a:prstGeom>
          <a:noFill/>
          <a:ln>
            <a:noFill/>
          </a:ln>
        </p:spPr>
      </p:pic>
    </p:spTree>
    <p:extLst>
      <p:ext uri="{BB962C8B-B14F-4D97-AF65-F5344CB8AC3E}">
        <p14:creationId xmlns:p14="http://schemas.microsoft.com/office/powerpoint/2010/main" val="12743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CD003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Author names go here, author name, author name</a:t>
            </a:r>
          </a:p>
        </p:txBody>
      </p:sp>
      <p:sp>
        <p:nvSpPr>
          <p:cNvPr id="2" name="Title 1"/>
          <p:cNvSpPr>
            <a:spLocks noGrp="1"/>
          </p:cNvSpPr>
          <p:nvPr>
            <p:ph type="title"/>
          </p:nvPr>
        </p:nvSpPr>
        <p:spPr>
          <a:xfrm>
            <a:off x="587463"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587463" y="5503334"/>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spTree>
    <p:extLst>
      <p:ext uri="{BB962C8B-B14F-4D97-AF65-F5344CB8AC3E}">
        <p14:creationId xmlns:p14="http://schemas.microsoft.com/office/powerpoint/2010/main" val="16542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2">
    <p:bg>
      <p:bgPr>
        <a:solidFill>
          <a:srgbClr val="007A4D"/>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Author names go here, author name, author name</a:t>
            </a:r>
          </a:p>
        </p:txBody>
      </p:sp>
      <p:sp>
        <p:nvSpPr>
          <p:cNvPr id="2" name="Title 1"/>
          <p:cNvSpPr>
            <a:spLocks noGrp="1"/>
          </p:cNvSpPr>
          <p:nvPr>
            <p:ph type="title"/>
          </p:nvPr>
        </p:nvSpPr>
        <p:spPr>
          <a:xfrm>
            <a:off x="587463"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587463" y="5503334"/>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spTree>
    <p:extLst>
      <p:ext uri="{BB962C8B-B14F-4D97-AF65-F5344CB8AC3E}">
        <p14:creationId xmlns:p14="http://schemas.microsoft.com/office/powerpoint/2010/main" val="247937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2">
    <p:bg>
      <p:bgPr>
        <a:solidFill>
          <a:srgbClr val="71105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588433" y="6407148"/>
            <a:ext cx="10737851" cy="323851"/>
          </a:xfrm>
        </p:spPr>
        <p:txBody>
          <a:bodyPr lIns="0">
            <a:normAutofit/>
          </a:bodyPr>
          <a:lstStyle>
            <a:lvl1pPr marL="0" indent="0" algn="l">
              <a:buNone/>
              <a:defRPr sz="1200" b="0" cap="all"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Author names go here, author name, author name</a:t>
            </a:r>
          </a:p>
        </p:txBody>
      </p:sp>
      <p:sp>
        <p:nvSpPr>
          <p:cNvPr id="2" name="Title 1"/>
          <p:cNvSpPr>
            <a:spLocks noGrp="1"/>
          </p:cNvSpPr>
          <p:nvPr>
            <p:ph type="title"/>
          </p:nvPr>
        </p:nvSpPr>
        <p:spPr>
          <a:xfrm>
            <a:off x="587463" y="2184401"/>
            <a:ext cx="10738821" cy="3234267"/>
          </a:xfrm>
        </p:spPr>
        <p:txBody>
          <a:bodyPr anchor="b" anchorCtr="0">
            <a:noAutofit/>
          </a:bodyPr>
          <a:lstStyle>
            <a:lvl1pPr algn="l">
              <a:defRPr sz="7200" b="0" i="0" cap="all">
                <a:solidFill>
                  <a:schemeClr val="bg1"/>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587463" y="5503334"/>
            <a:ext cx="10738821" cy="718991"/>
          </a:xfrm>
        </p:spPr>
        <p:txBody>
          <a:bodyPr lIns="0" rIns="0" anchor="b">
            <a:noAutofit/>
          </a:bodyPr>
          <a:lstStyle>
            <a:lvl1pPr marL="0" indent="0">
              <a:lnSpc>
                <a:spcPct val="100000"/>
              </a:lnSpc>
              <a:spcBef>
                <a:spcPts val="0"/>
              </a:spcBef>
              <a:spcAft>
                <a:spcPts val="0"/>
              </a:spcAft>
              <a:buNone/>
              <a:defRPr sz="2667" i="1" kern="1000" cap="none" spc="-67">
                <a:solidFill>
                  <a:srgbClr val="FFFFFF"/>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descr="Reversed-Gold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464" y="-1"/>
            <a:ext cx="2840939" cy="1339209"/>
          </a:xfrm>
          <a:prstGeom prst="rect">
            <a:avLst/>
          </a:prstGeom>
        </p:spPr>
      </p:pic>
    </p:spTree>
    <p:extLst>
      <p:ext uri="{BB962C8B-B14F-4D97-AF65-F5344CB8AC3E}">
        <p14:creationId xmlns:p14="http://schemas.microsoft.com/office/powerpoint/2010/main" val="16825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793915"/>
          </a:xfrm>
        </p:spPr>
        <p:txBody>
          <a:bodyPr anchor="t">
            <a:normAutofit/>
          </a:bodyPr>
          <a:lstStyle>
            <a:lvl1pPr algn="l">
              <a:defRPr sz="3733" b="1">
                <a:solidFill>
                  <a:srgbClr val="F0AB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40697" y="6458029"/>
            <a:ext cx="2739432" cy="225552"/>
          </a:xfrm>
          <a:prstGeom prst="rect">
            <a:avLst/>
          </a:prstGeom>
        </p:spPr>
      </p:pic>
      <p:cxnSp>
        <p:nvCxnSpPr>
          <p:cNvPr id="8" name="Straight Connector 7"/>
          <p:cNvCxnSpPr/>
          <p:nvPr userDrawn="1"/>
        </p:nvCxnSpPr>
        <p:spPr>
          <a:xfrm>
            <a:off x="587463" y="6349719"/>
            <a:ext cx="1109266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spTree>
    <p:extLst>
      <p:ext uri="{BB962C8B-B14F-4D97-AF65-F5344CB8AC3E}">
        <p14:creationId xmlns:p14="http://schemas.microsoft.com/office/powerpoint/2010/main" val="287469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11582400" cy="563563"/>
          </a:xfrm>
          <a:solidFill>
            <a:schemeClr val="tx1">
              <a:alpha val="70000"/>
            </a:schemeClr>
          </a:solidFill>
        </p:spPr>
        <p:txBody>
          <a:bodyPr lIns="457200" anchor="t">
            <a:normAutofit/>
          </a:bodyPr>
          <a:lstStyle>
            <a:lvl1pPr algn="l">
              <a:defRPr sz="3733" b="1">
                <a:solidFill>
                  <a:srgbClr val="F0AB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cxnSp>
        <p:nvCxnSpPr>
          <p:cNvPr id="10" name="Straight Connector 9"/>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old-Black.png"/>
          <p:cNvPicPr>
            <a:picLocks noChangeAspect="1"/>
          </p:cNvPicPr>
          <p:nvPr userDrawn="1"/>
        </p:nvPicPr>
        <p:blipFill>
          <a:blip r:embed="rId2"/>
          <a:stretch>
            <a:fillRect/>
          </a:stretch>
        </p:blipFill>
        <p:spPr>
          <a:xfrm>
            <a:off x="8938284" y="6458922"/>
            <a:ext cx="2741845" cy="222165"/>
          </a:xfrm>
          <a:prstGeom prst="rect">
            <a:avLst/>
          </a:prstGeom>
        </p:spPr>
      </p:pic>
    </p:spTree>
    <p:extLst>
      <p:ext uri="{BB962C8B-B14F-4D97-AF65-F5344CB8AC3E}">
        <p14:creationId xmlns:p14="http://schemas.microsoft.com/office/powerpoint/2010/main" val="205932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ctoid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09602" y="1658936"/>
            <a:ext cx="4459111" cy="3421064"/>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609602" y="1658938"/>
            <a:ext cx="4222044" cy="3048529"/>
          </a:xfrm>
        </p:spPr>
        <p:txBody>
          <a:bodyPr/>
          <a:lstStyle>
            <a:lvl1pPr marL="0" indent="0">
              <a:buNone/>
              <a:defRPr>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old-Black.png"/>
          <p:cNvPicPr>
            <a:picLocks noChangeAspect="1"/>
          </p:cNvPicPr>
          <p:nvPr userDrawn="1"/>
        </p:nvPicPr>
        <p:blipFill>
          <a:blip r:embed="rId2"/>
          <a:stretch>
            <a:fillRect/>
          </a:stretch>
        </p:blipFill>
        <p:spPr>
          <a:xfrm>
            <a:off x="8938284" y="6458922"/>
            <a:ext cx="2741845" cy="222165"/>
          </a:xfrm>
          <a:prstGeom prst="rect">
            <a:avLst/>
          </a:prstGeom>
        </p:spPr>
      </p:pic>
      <p:sp>
        <p:nvSpPr>
          <p:cNvPr id="11"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spTree>
    <p:extLst>
      <p:ext uri="{BB962C8B-B14F-4D97-AF65-F5344CB8AC3E}">
        <p14:creationId xmlns:p14="http://schemas.microsoft.com/office/powerpoint/2010/main" val="148975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11582400" cy="697636"/>
          </a:xfrm>
          <a:solidFill>
            <a:schemeClr val="tx1">
              <a:alpha val="70000"/>
            </a:schemeClr>
          </a:solidFill>
        </p:spPr>
        <p:txBody>
          <a:bodyPr lIns="457200" anchor="t">
            <a:normAutofit/>
          </a:bodyPr>
          <a:lstStyle>
            <a:lvl1pPr algn="l">
              <a:defRPr sz="3733" b="1">
                <a:solidFill>
                  <a:srgbClr val="F0AB00"/>
                </a:solidFill>
                <a:latin typeface="Arial"/>
                <a:cs typeface="Arial"/>
              </a:defRPr>
            </a:lvl1pPr>
          </a:lstStyle>
          <a:p>
            <a:r>
              <a:rPr lang="en-US" dirty="0"/>
              <a:t>CLICK TO EDIT MASTER TITLE STYLE</a:t>
            </a:r>
          </a:p>
        </p:txBody>
      </p:sp>
      <p:sp>
        <p:nvSpPr>
          <p:cNvPr id="13" name="Text Placeholder 4"/>
          <p:cNvSpPr>
            <a:spLocks noGrp="1"/>
          </p:cNvSpPr>
          <p:nvPr>
            <p:ph type="body" sz="quarter" idx="10" hasCustomPrompt="1"/>
          </p:nvPr>
        </p:nvSpPr>
        <p:spPr>
          <a:xfrm>
            <a:off x="588434" y="6407149"/>
            <a:ext cx="6105877" cy="383119"/>
          </a:xfrm>
        </p:spPr>
        <p:txBody>
          <a:bodyPr lIns="0" anchor="ctr" anchorCtr="0">
            <a:noAutofit/>
          </a:bodyPr>
          <a:lstStyle>
            <a:lvl1pPr marL="0" indent="0" algn="l">
              <a:buNone/>
              <a:defRPr sz="1200" b="0" cap="none"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NOTES AND SOURCE go here</a:t>
            </a:r>
          </a:p>
        </p:txBody>
      </p:sp>
      <p:cxnSp>
        <p:nvCxnSpPr>
          <p:cNvPr id="10" name="Straight Connector 9"/>
          <p:cNvCxnSpPr/>
          <p:nvPr userDrawn="1"/>
        </p:nvCxnSpPr>
        <p:spPr>
          <a:xfrm>
            <a:off x="587463" y="6324600"/>
            <a:ext cx="110926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descr="Gold-Black.png"/>
          <p:cNvPicPr>
            <a:picLocks noChangeAspect="1"/>
          </p:cNvPicPr>
          <p:nvPr userDrawn="1"/>
        </p:nvPicPr>
        <p:blipFill>
          <a:blip r:embed="rId2"/>
          <a:stretch>
            <a:fillRect/>
          </a:stretch>
        </p:blipFill>
        <p:spPr>
          <a:xfrm>
            <a:off x="8938284" y="6458922"/>
            <a:ext cx="2741845" cy="222165"/>
          </a:xfrm>
          <a:prstGeom prst="rect">
            <a:avLst/>
          </a:prstGeom>
        </p:spPr>
      </p:pic>
    </p:spTree>
    <p:extLst>
      <p:ext uri="{BB962C8B-B14F-4D97-AF65-F5344CB8AC3E}">
        <p14:creationId xmlns:p14="http://schemas.microsoft.com/office/powerpoint/2010/main" val="28156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t" anchorCtr="0"/>
          <a:lstStyle>
            <a:lvl1pPr algn="l">
              <a:defRPr sz="1200" cap="all" baseline="0">
                <a:solidFill>
                  <a:schemeClr val="tx1"/>
                </a:solidFill>
                <a:latin typeface=""/>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54FB0FA-1F4E-0144-8AFC-60E32D3AB949}" type="slidenum">
              <a:rPr lang="en-US" smtClean="0"/>
              <a:t>‹#›</a:t>
            </a:fld>
            <a:endParaRPr lang="en-US"/>
          </a:p>
        </p:txBody>
      </p:sp>
    </p:spTree>
    <p:extLst>
      <p:ext uri="{BB962C8B-B14F-4D97-AF65-F5344CB8AC3E}">
        <p14:creationId xmlns:p14="http://schemas.microsoft.com/office/powerpoint/2010/main" val="366824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609585" rtl="0" eaLnBrk="1" latinLnBrk="0" hangingPunct="1">
        <a:spcBef>
          <a:spcPct val="0"/>
        </a:spcBef>
        <a:buNone/>
        <a:defRPr sz="3733" b="1" kern="1200" cap="all">
          <a:solidFill>
            <a:srgbClr val="F0AB00"/>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ri.org/publication/moving-green-belt-and-road-initiative-from-words-to-action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7155E-4F93-4401-A326-276E16546E95}"/>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14A1A240-8C8E-4C99-93D0-4AE9C088466F}"/>
              </a:ext>
            </a:extLst>
          </p:cNvPr>
          <p:cNvSpPr>
            <a:spLocks noGrp="1"/>
          </p:cNvSpPr>
          <p:nvPr>
            <p:ph type="title"/>
          </p:nvPr>
        </p:nvSpPr>
        <p:spPr>
          <a:xfrm>
            <a:off x="587463" y="2508738"/>
            <a:ext cx="10738821" cy="1636022"/>
          </a:xfrm>
        </p:spPr>
        <p:txBody>
          <a:bodyPr/>
          <a:lstStyle/>
          <a:p>
            <a:r>
              <a:rPr lang="en-US" sz="4000" dirty="0"/>
              <a:t>Moving the Belt and Road Initiative: </a:t>
            </a:r>
            <a:br>
              <a:rPr lang="en-US" sz="4000" dirty="0"/>
            </a:br>
            <a:r>
              <a:rPr lang="en-US" sz="4000" dirty="0"/>
              <a:t>From Words to Actions</a:t>
            </a:r>
            <a:endParaRPr lang="en-US" sz="2000" dirty="0"/>
          </a:p>
        </p:txBody>
      </p:sp>
      <p:sp>
        <p:nvSpPr>
          <p:cNvPr id="6" name="Text Placeholder 5">
            <a:extLst>
              <a:ext uri="{FF2B5EF4-FFF2-40B4-BE49-F238E27FC236}">
                <a16:creationId xmlns:a16="http://schemas.microsoft.com/office/drawing/2014/main" id="{CB891621-8557-4D37-BB01-187512C62504}"/>
              </a:ext>
            </a:extLst>
          </p:cNvPr>
          <p:cNvSpPr>
            <a:spLocks noGrp="1"/>
          </p:cNvSpPr>
          <p:nvPr>
            <p:ph type="body" idx="1"/>
          </p:nvPr>
        </p:nvSpPr>
        <p:spPr/>
        <p:txBody>
          <a:bodyPr/>
          <a:lstStyle/>
          <a:p>
            <a:r>
              <a:rPr lang="en-US" dirty="0"/>
              <a:t>Lihuan Zhou, CFA</a:t>
            </a:r>
          </a:p>
          <a:p>
            <a:r>
              <a:rPr lang="en-US" dirty="0"/>
              <a:t>Associate, Sustainable Finance Center</a:t>
            </a:r>
          </a:p>
        </p:txBody>
      </p:sp>
    </p:spTree>
    <p:extLst>
      <p:ext uri="{BB962C8B-B14F-4D97-AF65-F5344CB8AC3E}">
        <p14:creationId xmlns:p14="http://schemas.microsoft.com/office/powerpoint/2010/main" val="272759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732F-D820-4281-A871-8C1D741F2EC4}"/>
              </a:ext>
            </a:extLst>
          </p:cNvPr>
          <p:cNvSpPr>
            <a:spLocks noGrp="1"/>
          </p:cNvSpPr>
          <p:nvPr>
            <p:ph type="title"/>
          </p:nvPr>
        </p:nvSpPr>
        <p:spPr/>
        <p:txBody>
          <a:bodyPr/>
          <a:lstStyle/>
          <a:p>
            <a:r>
              <a:rPr lang="en-US" dirty="0"/>
              <a:t>Policy signal matters</a:t>
            </a:r>
          </a:p>
        </p:txBody>
      </p:sp>
      <p:pic>
        <p:nvPicPr>
          <p:cNvPr id="6" name="Content Placeholder 5">
            <a:extLst>
              <a:ext uri="{FF2B5EF4-FFF2-40B4-BE49-F238E27FC236}">
                <a16:creationId xmlns:a16="http://schemas.microsoft.com/office/drawing/2014/main" id="{F1AAA1CE-03BD-4ADE-9AB1-8C04076FF55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473"/>
          <a:stretch/>
        </p:blipFill>
        <p:spPr>
          <a:xfrm>
            <a:off x="180609" y="1287544"/>
            <a:ext cx="11830781" cy="4114800"/>
          </a:xfrm>
        </p:spPr>
      </p:pic>
      <p:sp>
        <p:nvSpPr>
          <p:cNvPr id="4" name="Text Placeholder 3">
            <a:extLst>
              <a:ext uri="{FF2B5EF4-FFF2-40B4-BE49-F238E27FC236}">
                <a16:creationId xmlns:a16="http://schemas.microsoft.com/office/drawing/2014/main" id="{517D84F9-8FD9-4996-930F-435FACAC23BA}"/>
              </a:ext>
            </a:extLst>
          </p:cNvPr>
          <p:cNvSpPr>
            <a:spLocks noGrp="1"/>
          </p:cNvSpPr>
          <p:nvPr>
            <p:ph type="body" sz="quarter" idx="10"/>
          </p:nvPr>
        </p:nvSpPr>
        <p:spPr/>
        <p:txBody>
          <a:bodyPr/>
          <a:lstStyle/>
          <a:p>
            <a:r>
              <a:rPr lang="en-US" dirty="0"/>
              <a:t>Source: Zhou et al. 2018</a:t>
            </a:r>
          </a:p>
        </p:txBody>
      </p:sp>
    </p:spTree>
    <p:extLst>
      <p:ext uri="{BB962C8B-B14F-4D97-AF65-F5344CB8AC3E}">
        <p14:creationId xmlns:p14="http://schemas.microsoft.com/office/powerpoint/2010/main" val="112582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732F-D820-4281-A871-8C1D741F2EC4}"/>
              </a:ext>
            </a:extLst>
          </p:cNvPr>
          <p:cNvSpPr>
            <a:spLocks noGrp="1"/>
          </p:cNvSpPr>
          <p:nvPr>
            <p:ph type="title"/>
          </p:nvPr>
        </p:nvSpPr>
        <p:spPr/>
        <p:txBody>
          <a:bodyPr/>
          <a:lstStyle/>
          <a:p>
            <a:r>
              <a:rPr lang="en-US" dirty="0"/>
              <a:t>Policy signal matters</a:t>
            </a:r>
          </a:p>
        </p:txBody>
      </p:sp>
      <p:pic>
        <p:nvPicPr>
          <p:cNvPr id="6" name="Content Placeholder 5">
            <a:extLst>
              <a:ext uri="{FF2B5EF4-FFF2-40B4-BE49-F238E27FC236}">
                <a16:creationId xmlns:a16="http://schemas.microsoft.com/office/drawing/2014/main" id="{F1AAA1CE-03BD-4ADE-9AB1-8C04076FF552}"/>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2473"/>
          <a:stretch/>
        </p:blipFill>
        <p:spPr>
          <a:xfrm>
            <a:off x="180609" y="1280617"/>
            <a:ext cx="11830781" cy="4114800"/>
          </a:xfrm>
        </p:spPr>
      </p:pic>
      <p:sp>
        <p:nvSpPr>
          <p:cNvPr id="4" name="Text Placeholder 3">
            <a:extLst>
              <a:ext uri="{FF2B5EF4-FFF2-40B4-BE49-F238E27FC236}">
                <a16:creationId xmlns:a16="http://schemas.microsoft.com/office/drawing/2014/main" id="{517D84F9-8FD9-4996-930F-435FACAC23BA}"/>
              </a:ext>
            </a:extLst>
          </p:cNvPr>
          <p:cNvSpPr>
            <a:spLocks noGrp="1"/>
          </p:cNvSpPr>
          <p:nvPr>
            <p:ph type="body" sz="quarter" idx="10"/>
          </p:nvPr>
        </p:nvSpPr>
        <p:spPr/>
        <p:txBody>
          <a:bodyPr/>
          <a:lstStyle/>
          <a:p>
            <a:r>
              <a:rPr lang="en-US" dirty="0"/>
              <a:t>Source: Zhou et al. 2018</a:t>
            </a:r>
          </a:p>
        </p:txBody>
      </p:sp>
      <p:pic>
        <p:nvPicPr>
          <p:cNvPr id="5" name="Picture 4" descr="A screenshot of a social media post&#10;&#10;Description generated with very high confidence">
            <a:extLst>
              <a:ext uri="{FF2B5EF4-FFF2-40B4-BE49-F238E27FC236}">
                <a16:creationId xmlns:a16="http://schemas.microsoft.com/office/drawing/2014/main" id="{5D7AC473-2809-4817-B815-D2145A28391D}"/>
              </a:ext>
            </a:extLst>
          </p:cNvPr>
          <p:cNvPicPr>
            <a:picLocks noChangeAspect="1"/>
          </p:cNvPicPr>
          <p:nvPr/>
        </p:nvPicPr>
        <p:blipFill rotWithShape="1">
          <a:blip r:embed="rId5">
            <a:extLst>
              <a:ext uri="{28A0092B-C50C-407E-A947-70E740481C1C}">
                <a14:useLocalDpi xmlns:a14="http://schemas.microsoft.com/office/drawing/2010/main" val="0"/>
              </a:ext>
            </a:extLst>
          </a:blip>
          <a:srcRect b="5455"/>
          <a:stretch/>
        </p:blipFill>
        <p:spPr>
          <a:xfrm>
            <a:off x="7049712" y="0"/>
            <a:ext cx="4389120" cy="6294668"/>
          </a:xfrm>
          <a:prstGeom prst="rect">
            <a:avLst/>
          </a:prstGeom>
        </p:spPr>
      </p:pic>
    </p:spTree>
    <p:extLst>
      <p:ext uri="{BB962C8B-B14F-4D97-AF65-F5344CB8AC3E}">
        <p14:creationId xmlns:p14="http://schemas.microsoft.com/office/powerpoint/2010/main" val="27565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AC9CAE-828C-9D4A-BC49-81EF6447A531}"/>
              </a:ext>
            </a:extLst>
          </p:cNvPr>
          <p:cNvSpPr>
            <a:spLocks noGrp="1"/>
          </p:cNvSpPr>
          <p:nvPr>
            <p:ph type="title"/>
          </p:nvPr>
        </p:nvSpPr>
        <p:spPr>
          <a:xfrm>
            <a:off x="88907" y="687754"/>
            <a:ext cx="9443259" cy="1203570"/>
          </a:xfrm>
        </p:spPr>
        <p:txBody>
          <a:bodyPr>
            <a:normAutofit fontScale="90000"/>
          </a:bodyPr>
          <a:lstStyle/>
          <a:p>
            <a:pPr>
              <a:lnSpc>
                <a:spcPts val="4267"/>
              </a:lnSpc>
            </a:pPr>
            <a:r>
              <a:rPr lang="en-US" dirty="0"/>
              <a:t>Will Belt and Road Forum Produce Sustainability Guidelines?</a:t>
            </a:r>
            <a:br>
              <a:rPr lang="en-US" dirty="0"/>
            </a:br>
            <a:br>
              <a:rPr lang="en-US" dirty="0"/>
            </a:br>
            <a:br>
              <a:rPr lang="en-US" dirty="0"/>
            </a:br>
            <a:br>
              <a:rPr lang="en-US" dirty="0"/>
            </a:br>
            <a:endParaRPr lang="en-US" dirty="0"/>
          </a:p>
        </p:txBody>
      </p:sp>
      <p:sp>
        <p:nvSpPr>
          <p:cNvPr id="6" name="Text Placeholder 5">
            <a:extLst>
              <a:ext uri="{FF2B5EF4-FFF2-40B4-BE49-F238E27FC236}">
                <a16:creationId xmlns:a16="http://schemas.microsoft.com/office/drawing/2014/main" id="{94EB9E80-C7DC-CA4F-B872-255FC71F0A82}"/>
              </a:ext>
            </a:extLst>
          </p:cNvPr>
          <p:cNvSpPr>
            <a:spLocks noGrp="1"/>
          </p:cNvSpPr>
          <p:nvPr>
            <p:ph type="body" sz="quarter" idx="10"/>
          </p:nvPr>
        </p:nvSpPr>
        <p:spPr/>
        <p:txBody>
          <a:bodyPr/>
          <a:lstStyle/>
          <a:p>
            <a:r>
              <a:rPr lang="en-US" dirty="0"/>
              <a:t>Image: The Russian Presidential Press and Information Office/Wikimedia Commons</a:t>
            </a:r>
          </a:p>
        </p:txBody>
      </p:sp>
      <p:sp>
        <p:nvSpPr>
          <p:cNvPr id="9" name="TextBox 8">
            <a:extLst>
              <a:ext uri="{FF2B5EF4-FFF2-40B4-BE49-F238E27FC236}">
                <a16:creationId xmlns:a16="http://schemas.microsoft.com/office/drawing/2014/main" id="{4C4A4981-4855-0747-88C6-BFB69193E50B}"/>
              </a:ext>
            </a:extLst>
          </p:cNvPr>
          <p:cNvSpPr txBox="1"/>
          <p:nvPr/>
        </p:nvSpPr>
        <p:spPr>
          <a:xfrm>
            <a:off x="588433" y="3121223"/>
            <a:ext cx="5098858" cy="584775"/>
          </a:xfrm>
          <a:prstGeom prst="rect">
            <a:avLst/>
          </a:prstGeom>
          <a:solidFill>
            <a:schemeClr val="tx1">
              <a:alpha val="65000"/>
            </a:schemeClr>
          </a:solidFill>
        </p:spPr>
        <p:txBody>
          <a:bodyPr wrap="square" rtlCol="0">
            <a:spAutoFit/>
          </a:bodyPr>
          <a:lstStyle/>
          <a:p>
            <a:pPr defTabSz="609585"/>
            <a:r>
              <a:rPr lang="en-US" sz="3200" b="1" dirty="0">
                <a:solidFill>
                  <a:srgbClr val="F0AB00"/>
                </a:solidFill>
                <a:latin typeface="Arial" panose="020B0604020202020204" pitchFamily="34" charset="0"/>
                <a:cs typeface="Arial" panose="020B0604020202020204" pitchFamily="34" charset="0"/>
              </a:rPr>
              <a:t>APRIL 25-27 2019: </a:t>
            </a:r>
            <a:r>
              <a:rPr lang="en-US" sz="3200" dirty="0">
                <a:solidFill>
                  <a:prstClr val="white"/>
                </a:solidFill>
                <a:latin typeface="Arial" panose="020B0604020202020204" pitchFamily="34" charset="0"/>
                <a:cs typeface="Arial" panose="020B0604020202020204" pitchFamily="34" charset="0"/>
              </a:rPr>
              <a:t>Beijing</a:t>
            </a:r>
          </a:p>
        </p:txBody>
      </p:sp>
    </p:spTree>
    <p:extLst>
      <p:ext uri="{BB962C8B-B14F-4D97-AF65-F5344CB8AC3E}">
        <p14:creationId xmlns:p14="http://schemas.microsoft.com/office/powerpoint/2010/main" val="97051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074C7-248A-476A-B124-9D2186D5CDAD}"/>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FFFE31A3-8A5E-46A7-9999-C991A3F80800}"/>
              </a:ext>
            </a:extLst>
          </p:cNvPr>
          <p:cNvSpPr>
            <a:spLocks noGrp="1"/>
          </p:cNvSpPr>
          <p:nvPr>
            <p:ph idx="1"/>
          </p:nvPr>
        </p:nvSpPr>
        <p:spPr/>
        <p:txBody>
          <a:bodyPr/>
          <a:lstStyle/>
          <a:p>
            <a:pPr marL="0" indent="0">
              <a:buNone/>
            </a:pPr>
            <a:r>
              <a:rPr lang="en-US" dirty="0"/>
              <a:t>Download our paper at: </a:t>
            </a:r>
            <a:r>
              <a:rPr lang="en-US" dirty="0">
                <a:hlinkClick r:id="rId3"/>
              </a:rPr>
              <a:t>https://www.wri.org/publication/moving-green-belt-and-road-initiative-from-words-to-actions</a:t>
            </a:r>
            <a:endParaRPr lang="en-US" dirty="0"/>
          </a:p>
        </p:txBody>
      </p:sp>
      <p:sp>
        <p:nvSpPr>
          <p:cNvPr id="7" name="Text Placeholder 6">
            <a:extLst>
              <a:ext uri="{FF2B5EF4-FFF2-40B4-BE49-F238E27FC236}">
                <a16:creationId xmlns:a16="http://schemas.microsoft.com/office/drawing/2014/main" id="{81D050D9-87B6-41FA-8BAA-049F481977E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776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5"/>
        <p:cNvGrpSpPr/>
        <p:nvPr/>
      </p:nvGrpSpPr>
      <p:grpSpPr>
        <a:xfrm>
          <a:off x="0" y="0"/>
          <a:ext cx="0" cy="0"/>
          <a:chOff x="0" y="0"/>
          <a:chExt cx="0" cy="0"/>
        </a:xfrm>
      </p:grpSpPr>
      <p:sp>
        <p:nvSpPr>
          <p:cNvPr id="1476" name="Google Shape;1476;p218"/>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nSpc>
                <a:spcPct val="90000"/>
              </a:lnSpc>
              <a:spcBef>
                <a:spcPts val="0"/>
              </a:spcBef>
              <a:buClr>
                <a:srgbClr val="FFD965"/>
              </a:buClr>
              <a:buSzPts val="3300"/>
            </a:pPr>
            <a:r>
              <a:rPr lang="en-US" b="1" dirty="0">
                <a:ea typeface="Arial"/>
                <a:sym typeface="Arial"/>
              </a:rPr>
              <a:t>WHAT IS THE BELT AND ROAD?</a:t>
            </a:r>
            <a:endParaRPr dirty="0"/>
          </a:p>
        </p:txBody>
      </p:sp>
      <p:sp>
        <p:nvSpPr>
          <p:cNvPr id="3" name="Text Placeholder 2">
            <a:extLst>
              <a:ext uri="{FF2B5EF4-FFF2-40B4-BE49-F238E27FC236}">
                <a16:creationId xmlns:a16="http://schemas.microsoft.com/office/drawing/2014/main" id="{8EF1E279-73F4-DA46-BBFD-168F3B7D916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0700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4" name="Google Shape;1494;p219" descr="primary-energy-world-consumption-bp"/>
          <p:cNvSpPr/>
          <p:nvPr/>
        </p:nvSpPr>
        <p:spPr>
          <a:xfrm>
            <a:off x="11509513" y="2587487"/>
            <a:ext cx="4446104" cy="4446104"/>
          </a:xfrm>
          <a:prstGeom prst="rect">
            <a:avLst/>
          </a:prstGeom>
          <a:noFill/>
          <a:ln>
            <a:noFill/>
          </a:ln>
        </p:spPr>
        <p:txBody>
          <a:bodyPr spcFirstLastPara="1" wrap="square" lIns="91433" tIns="45700" rIns="91433" bIns="45700" anchor="t" anchorCtr="0">
            <a:noAutofit/>
          </a:bodyPr>
          <a:lstStyle/>
          <a:p>
            <a:pPr defTabSz="609585"/>
            <a:endParaRPr>
              <a:solidFill>
                <a:srgbClr val="000000"/>
              </a:solidFill>
              <a:latin typeface="Calibri"/>
              <a:ea typeface="Calibri"/>
              <a:cs typeface="Calibri"/>
              <a:sym typeface="Calibri"/>
            </a:endParaRPr>
          </a:p>
        </p:txBody>
      </p:sp>
      <p:sp>
        <p:nvSpPr>
          <p:cNvPr id="1499" name="Google Shape;1499;p219"/>
          <p:cNvSpPr txBox="1"/>
          <p:nvPr/>
        </p:nvSpPr>
        <p:spPr>
          <a:xfrm>
            <a:off x="-2767915" y="3968187"/>
            <a:ext cx="2438400" cy="677200"/>
          </a:xfrm>
          <a:prstGeom prst="rect">
            <a:avLst/>
          </a:prstGeom>
          <a:noFill/>
          <a:ln>
            <a:noFill/>
          </a:ln>
        </p:spPr>
        <p:txBody>
          <a:bodyPr spcFirstLastPara="1" wrap="square" lIns="121900" tIns="60933" rIns="121900" bIns="60933" anchor="t" anchorCtr="0">
            <a:noAutofit/>
          </a:bodyPr>
          <a:lstStyle/>
          <a:p>
            <a:pPr defTabSz="609585"/>
            <a:r>
              <a:rPr lang="en-US" b="1">
                <a:solidFill>
                  <a:srgbClr val="000000"/>
                </a:solidFill>
                <a:latin typeface="Calibri"/>
                <a:ea typeface="Calibri"/>
                <a:cs typeface="Calibri"/>
                <a:sym typeface="Calibri"/>
              </a:rPr>
              <a:t>Pulp and paper </a:t>
            </a:r>
            <a:r>
              <a:rPr lang="en-US">
                <a:solidFill>
                  <a:srgbClr val="000000"/>
                </a:solidFill>
                <a:latin typeface="Calibri"/>
                <a:ea typeface="Calibri"/>
                <a:cs typeface="Calibri"/>
                <a:sym typeface="Calibri"/>
              </a:rPr>
              <a:t>projects in Brazil</a:t>
            </a:r>
            <a:endParaRPr b="1">
              <a:solidFill>
                <a:srgbClr val="000000"/>
              </a:solidFill>
              <a:latin typeface="Calibri"/>
              <a:ea typeface="Calibri"/>
              <a:cs typeface="Calibri"/>
              <a:sym typeface="Calibri"/>
            </a:endParaRPr>
          </a:p>
        </p:txBody>
      </p:sp>
      <p:pic>
        <p:nvPicPr>
          <p:cNvPr id="1501" name="Google Shape;1501;p219" descr="https://www.merics.org/sites/default/files/2018-06/MERICS_Silk_Road_v8.jpg"/>
          <p:cNvPicPr preferRelativeResize="0">
            <a:picLocks noChangeAspect="1"/>
          </p:cNvPicPr>
          <p:nvPr/>
        </p:nvPicPr>
        <p:blipFill rotWithShape="1">
          <a:blip r:embed="rId3">
            <a:alphaModFix/>
          </a:blip>
          <a:srcRect l="679" t="16668" r="422" b="12857"/>
          <a:stretch/>
        </p:blipFill>
        <p:spPr>
          <a:xfrm>
            <a:off x="7252" y="268107"/>
            <a:ext cx="12184748" cy="6140176"/>
          </a:xfrm>
          <a:prstGeom prst="rect">
            <a:avLst/>
          </a:prstGeom>
          <a:noFill/>
          <a:ln>
            <a:noFill/>
          </a:ln>
        </p:spPr>
      </p:pic>
      <p:sp>
        <p:nvSpPr>
          <p:cNvPr id="7" name="Title 6">
            <a:extLst>
              <a:ext uri="{FF2B5EF4-FFF2-40B4-BE49-F238E27FC236}">
                <a16:creationId xmlns:a16="http://schemas.microsoft.com/office/drawing/2014/main" id="{96C494B1-9854-4273-BDED-33B538735F84}"/>
              </a:ext>
            </a:extLst>
          </p:cNvPr>
          <p:cNvSpPr>
            <a:spLocks noGrp="1"/>
          </p:cNvSpPr>
          <p:nvPr>
            <p:ph type="title"/>
          </p:nvPr>
        </p:nvSpPr>
        <p:spPr>
          <a:xfrm>
            <a:off x="0" y="268107"/>
            <a:ext cx="6936378" cy="567916"/>
          </a:xfrm>
        </p:spPr>
        <p:txBody>
          <a:bodyPr>
            <a:noAutofit/>
          </a:bodyPr>
          <a:lstStyle/>
          <a:p>
            <a:r>
              <a:rPr lang="en-US" sz="3200" dirty="0"/>
              <a:t>Far-reaching implications</a:t>
            </a:r>
          </a:p>
        </p:txBody>
      </p:sp>
      <p:sp>
        <p:nvSpPr>
          <p:cNvPr id="6" name="Text Placeholder 5">
            <a:extLst>
              <a:ext uri="{FF2B5EF4-FFF2-40B4-BE49-F238E27FC236}">
                <a16:creationId xmlns:a16="http://schemas.microsoft.com/office/drawing/2014/main" id="{CE937E74-9FEF-4E61-88CE-0B767CF8A04D}"/>
              </a:ext>
            </a:extLst>
          </p:cNvPr>
          <p:cNvSpPr>
            <a:spLocks noGrp="1"/>
          </p:cNvSpPr>
          <p:nvPr>
            <p:ph type="body" idx="1"/>
          </p:nvPr>
        </p:nvSpPr>
        <p:spPr/>
        <p:txBody>
          <a:bodyPr/>
          <a:lstStyle/>
          <a:p>
            <a:r>
              <a:rPr lang="en-US" dirty="0"/>
              <a:t>Source: MERICS</a:t>
            </a:r>
          </a:p>
        </p:txBody>
      </p:sp>
    </p:spTree>
    <p:extLst>
      <p:ext uri="{BB962C8B-B14F-4D97-AF65-F5344CB8AC3E}">
        <p14:creationId xmlns:p14="http://schemas.microsoft.com/office/powerpoint/2010/main" val="43987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220"/>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nSpc>
                <a:spcPct val="90000"/>
              </a:lnSpc>
              <a:spcBef>
                <a:spcPts val="0"/>
              </a:spcBef>
              <a:buClr>
                <a:srgbClr val="FFD965"/>
              </a:buClr>
              <a:buSzPts val="3300"/>
            </a:pPr>
            <a:r>
              <a:rPr lang="en-US" b="1" dirty="0">
                <a:ea typeface="Arial"/>
                <a:sym typeface="Arial"/>
              </a:rPr>
              <a:t>“THE PROJECT OF THE CENTURY”</a:t>
            </a:r>
            <a:endParaRPr dirty="0"/>
          </a:p>
        </p:txBody>
      </p:sp>
      <p:sp>
        <p:nvSpPr>
          <p:cNvPr id="3" name="Text Placeholder 2">
            <a:extLst>
              <a:ext uri="{FF2B5EF4-FFF2-40B4-BE49-F238E27FC236}">
                <a16:creationId xmlns:a16="http://schemas.microsoft.com/office/drawing/2014/main" id="{0C64875A-C9F7-F74C-ACF4-67801A8A07CC}"/>
              </a:ext>
            </a:extLst>
          </p:cNvPr>
          <p:cNvSpPr>
            <a:spLocks noGrp="1"/>
          </p:cNvSpPr>
          <p:nvPr>
            <p:ph type="body" sz="quarter" idx="10"/>
          </p:nvPr>
        </p:nvSpPr>
        <p:spPr>
          <a:xfrm>
            <a:off x="595578" y="6414293"/>
            <a:ext cx="8005497" cy="383119"/>
          </a:xfrm>
        </p:spPr>
        <p:txBody>
          <a:bodyPr/>
          <a:lstStyle/>
          <a:p>
            <a:r>
              <a:rPr lang="de-DE" dirty="0"/>
              <a:t>Note: SRF: Silk Road Fund; CDB: China Development Bank; China Eximbank: Export-Import Bank of China</a:t>
            </a:r>
          </a:p>
          <a:p>
            <a:r>
              <a:rPr lang="de-DE" dirty="0"/>
              <a:t>Source: Zhou, </a:t>
            </a:r>
            <a:r>
              <a:rPr lang="en-US" dirty="0"/>
              <a:t>et al. 2018. </a:t>
            </a:r>
          </a:p>
        </p:txBody>
      </p:sp>
      <p:sp>
        <p:nvSpPr>
          <p:cNvPr id="1510" name="Google Shape;1510;p220" descr="primary-energy-world-consumption-bp"/>
          <p:cNvSpPr/>
          <p:nvPr/>
        </p:nvSpPr>
        <p:spPr>
          <a:xfrm>
            <a:off x="11509513" y="2587487"/>
            <a:ext cx="4446104" cy="4446104"/>
          </a:xfrm>
          <a:prstGeom prst="rect">
            <a:avLst/>
          </a:prstGeom>
          <a:noFill/>
          <a:ln>
            <a:noFill/>
          </a:ln>
        </p:spPr>
        <p:txBody>
          <a:bodyPr spcFirstLastPara="1" wrap="square" lIns="91433" tIns="45700" rIns="91433" bIns="45700" anchor="t" anchorCtr="0">
            <a:noAutofit/>
          </a:bodyPr>
          <a:lstStyle/>
          <a:p>
            <a:pPr defTabSz="609585"/>
            <a:endParaRPr>
              <a:solidFill>
                <a:srgbClr val="000000"/>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F361CDF6-7E2E-4AB3-A8FB-532BC4156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4597"/>
            <a:ext cx="12192000" cy="4048805"/>
          </a:xfrm>
          <a:prstGeom prst="rect">
            <a:avLst/>
          </a:prstGeom>
        </p:spPr>
      </p:pic>
    </p:spTree>
    <p:extLst>
      <p:ext uri="{BB962C8B-B14F-4D97-AF65-F5344CB8AC3E}">
        <p14:creationId xmlns:p14="http://schemas.microsoft.com/office/powerpoint/2010/main" val="134743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C1FDE0-9CD5-462A-B764-F2E2B80CCCB9}"/>
              </a:ext>
            </a:extLst>
          </p:cNvPr>
          <p:cNvSpPr>
            <a:spLocks noGrp="1"/>
          </p:cNvSpPr>
          <p:nvPr>
            <p:ph type="title"/>
          </p:nvPr>
        </p:nvSpPr>
        <p:spPr/>
        <p:txBody>
          <a:bodyPr>
            <a:noAutofit/>
          </a:bodyPr>
          <a:lstStyle/>
          <a:p>
            <a:r>
              <a:rPr lang="en-US" sz="3200" dirty="0"/>
              <a:t>ENORMOUS OPPORTUNITY FOR renewable energy</a:t>
            </a:r>
          </a:p>
        </p:txBody>
      </p:sp>
      <p:pic>
        <p:nvPicPr>
          <p:cNvPr id="10" name="Content Placeholder 9">
            <a:extLst>
              <a:ext uri="{FF2B5EF4-FFF2-40B4-BE49-F238E27FC236}">
                <a16:creationId xmlns:a16="http://schemas.microsoft.com/office/drawing/2014/main" id="{CC0EE07E-BB87-49B4-AE15-BE03E58DE7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9041"/>
          <a:stretch/>
        </p:blipFill>
        <p:spPr>
          <a:xfrm>
            <a:off x="255675" y="1602072"/>
            <a:ext cx="11680649" cy="4158647"/>
          </a:xfrm>
        </p:spPr>
      </p:pic>
      <p:sp>
        <p:nvSpPr>
          <p:cNvPr id="8" name="Text Placeholder 7">
            <a:extLst>
              <a:ext uri="{FF2B5EF4-FFF2-40B4-BE49-F238E27FC236}">
                <a16:creationId xmlns:a16="http://schemas.microsoft.com/office/drawing/2014/main" id="{132CE265-1F95-4619-BE86-270947D4D9F3}"/>
              </a:ext>
            </a:extLst>
          </p:cNvPr>
          <p:cNvSpPr>
            <a:spLocks noGrp="1"/>
          </p:cNvSpPr>
          <p:nvPr>
            <p:ph type="body" sz="quarter" idx="10"/>
          </p:nvPr>
        </p:nvSpPr>
        <p:spPr/>
        <p:txBody>
          <a:bodyPr/>
          <a:lstStyle/>
          <a:p>
            <a:r>
              <a:rPr lang="en-US" dirty="0"/>
              <a:t>Source: Zhou et al. 2018</a:t>
            </a:r>
          </a:p>
        </p:txBody>
      </p:sp>
    </p:spTree>
    <p:extLst>
      <p:ext uri="{BB962C8B-B14F-4D97-AF65-F5344CB8AC3E}">
        <p14:creationId xmlns:p14="http://schemas.microsoft.com/office/powerpoint/2010/main" val="5046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r="-6000" b="-18000"/>
          </a:stretch>
        </a:blipFill>
        <a:effectLst/>
      </p:bgPr>
    </p:bg>
    <p:spTree>
      <p:nvGrpSpPr>
        <p:cNvPr id="1" name="Shape 1083"/>
        <p:cNvGrpSpPr/>
        <p:nvPr/>
      </p:nvGrpSpPr>
      <p:grpSpPr>
        <a:xfrm>
          <a:off x="0" y="0"/>
          <a:ext cx="0" cy="0"/>
          <a:chOff x="0" y="0"/>
          <a:chExt cx="0" cy="0"/>
        </a:xfrm>
      </p:grpSpPr>
      <p:sp>
        <p:nvSpPr>
          <p:cNvPr id="2" name="Title 1"/>
          <p:cNvSpPr>
            <a:spLocks noGrp="1"/>
          </p:cNvSpPr>
          <p:nvPr>
            <p:ph type="title"/>
          </p:nvPr>
        </p:nvSpPr>
        <p:spPr>
          <a:xfrm>
            <a:off x="1" y="274639"/>
            <a:ext cx="7182196" cy="1343573"/>
          </a:xfrm>
        </p:spPr>
        <p:txBody>
          <a:bodyPr>
            <a:normAutofit/>
          </a:bodyPr>
          <a:lstStyle/>
          <a:p>
            <a:r>
              <a:rPr lang="en-US" dirty="0"/>
              <a:t>CHINA PUSHES FOR AN ECOLOGICAL CIVILIZATION</a:t>
            </a:r>
          </a:p>
        </p:txBody>
      </p:sp>
      <p:sp>
        <p:nvSpPr>
          <p:cNvPr id="7" name="Text Placeholder 6"/>
          <p:cNvSpPr>
            <a:spLocks noGrp="1"/>
          </p:cNvSpPr>
          <p:nvPr>
            <p:ph type="body" sz="quarter" idx="10"/>
          </p:nvPr>
        </p:nvSpPr>
        <p:spPr/>
        <p:txBody>
          <a:bodyPr/>
          <a:lstStyle/>
          <a:p>
            <a:r>
              <a:rPr lang="en-US" dirty="0"/>
              <a:t>Photo: UN Photo/</a:t>
            </a:r>
            <a:r>
              <a:rPr lang="en-US" dirty="0" err="1"/>
              <a:t>Loey</a:t>
            </a:r>
            <a:r>
              <a:rPr lang="en-US" dirty="0"/>
              <a:t> Felipe</a:t>
            </a:r>
          </a:p>
        </p:txBody>
      </p:sp>
      <p:sp>
        <p:nvSpPr>
          <p:cNvPr id="4" name="Shape 1408">
            <a:extLst>
              <a:ext uri="{FF2B5EF4-FFF2-40B4-BE49-F238E27FC236}">
                <a16:creationId xmlns:a16="http://schemas.microsoft.com/office/drawing/2014/main" id="{1D396BA9-5F2F-453C-BBCF-72CD9B4DB46C}"/>
              </a:ext>
            </a:extLst>
          </p:cNvPr>
          <p:cNvSpPr txBox="1"/>
          <p:nvPr/>
        </p:nvSpPr>
        <p:spPr>
          <a:xfrm>
            <a:off x="588434" y="3012295"/>
            <a:ext cx="8309341" cy="2859580"/>
          </a:xfrm>
          <a:prstGeom prst="rect">
            <a:avLst/>
          </a:prstGeom>
          <a:solidFill>
            <a:schemeClr val="dk1">
              <a:alpha val="60000"/>
            </a:schemeClr>
          </a:solidFill>
          <a:ln>
            <a:noFill/>
          </a:ln>
        </p:spPr>
        <p:txBody>
          <a:bodyPr lIns="182880" tIns="182880" rIns="182880" bIns="365760" anchor="t" anchorCtr="0">
            <a:noAutofit/>
          </a:bodyPr>
          <a:lstStyle/>
          <a:p>
            <a:pPr defTabSz="1219140">
              <a:buClr>
                <a:srgbClr val="000000"/>
              </a:buClr>
              <a:buSzPct val="25000"/>
            </a:pPr>
            <a:r>
              <a:rPr lang="en-US" sz="3200" dirty="0">
                <a:solidFill>
                  <a:prstClr val="white"/>
                </a:solidFill>
                <a:latin typeface="Arial" panose="020B0604020202020204" pitchFamily="34" charset="0"/>
                <a:cs typeface="Arial" panose="020B0604020202020204" pitchFamily="34" charset="0"/>
              </a:rPr>
              <a:t>“Green Belt and Road …incorporates eco-environment protection into all aspects and whole process of the Belt and Road”</a:t>
            </a:r>
          </a:p>
          <a:p>
            <a:pPr defTabSz="1219140">
              <a:buClr>
                <a:srgbClr val="000000"/>
              </a:buClr>
              <a:buSzPct val="25000"/>
            </a:pPr>
            <a:endParaRPr lang="en-US" sz="2400" i="1" dirty="0">
              <a:solidFill>
                <a:prstClr val="white"/>
              </a:solidFill>
              <a:latin typeface="Arial" panose="020B0604020202020204" pitchFamily="34" charset="0"/>
              <a:cs typeface="Arial" panose="020B0604020202020204" pitchFamily="34" charset="0"/>
            </a:endParaRPr>
          </a:p>
          <a:p>
            <a:pPr defTabSz="1219140">
              <a:buClr>
                <a:srgbClr val="000000"/>
              </a:buClr>
              <a:buSzPct val="25000"/>
            </a:pPr>
            <a:r>
              <a:rPr lang="en-US" sz="2400" i="1" dirty="0">
                <a:solidFill>
                  <a:prstClr val="white"/>
                </a:solidFill>
                <a:latin typeface="Arial" panose="020B0604020202020204" pitchFamily="34" charset="0"/>
                <a:cs typeface="Arial" panose="020B0604020202020204" pitchFamily="34" charset="0"/>
              </a:rPr>
              <a:t>—Guidelines on Promoting Green Belt and Road</a:t>
            </a:r>
          </a:p>
        </p:txBody>
      </p:sp>
    </p:spTree>
    <p:extLst>
      <p:ext uri="{BB962C8B-B14F-4D97-AF65-F5344CB8AC3E}">
        <p14:creationId xmlns:p14="http://schemas.microsoft.com/office/powerpoint/2010/main" val="28939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A6CE-844F-4FDB-8948-743677AD0B3D}"/>
              </a:ext>
            </a:extLst>
          </p:cNvPr>
          <p:cNvSpPr>
            <a:spLocks noGrp="1"/>
          </p:cNvSpPr>
          <p:nvPr>
            <p:ph type="title"/>
          </p:nvPr>
        </p:nvSpPr>
        <p:spPr/>
        <p:txBody>
          <a:bodyPr>
            <a:noAutofit/>
          </a:bodyPr>
          <a:lstStyle/>
          <a:p>
            <a:r>
              <a:rPr lang="en-US" sz="2800" dirty="0"/>
              <a:t>Energy investments not aligned with climate goals</a:t>
            </a:r>
          </a:p>
        </p:txBody>
      </p:sp>
      <p:pic>
        <p:nvPicPr>
          <p:cNvPr id="8" name="Content Placeholder 7">
            <a:extLst>
              <a:ext uri="{FF2B5EF4-FFF2-40B4-BE49-F238E27FC236}">
                <a16:creationId xmlns:a16="http://schemas.microsoft.com/office/drawing/2014/main" id="{51FD89C7-6011-44BA-8C76-FDA942B78B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0848"/>
          <a:stretch/>
        </p:blipFill>
        <p:spPr>
          <a:xfrm>
            <a:off x="588434" y="1068552"/>
            <a:ext cx="11123424" cy="5212080"/>
          </a:xfrm>
        </p:spPr>
      </p:pic>
      <p:sp>
        <p:nvSpPr>
          <p:cNvPr id="4" name="Text Placeholder 3">
            <a:extLst>
              <a:ext uri="{FF2B5EF4-FFF2-40B4-BE49-F238E27FC236}">
                <a16:creationId xmlns:a16="http://schemas.microsoft.com/office/drawing/2014/main" id="{22F47CEA-AEBE-4E53-B8AC-C76EF54C5847}"/>
              </a:ext>
            </a:extLst>
          </p:cNvPr>
          <p:cNvSpPr>
            <a:spLocks noGrp="1"/>
          </p:cNvSpPr>
          <p:nvPr>
            <p:ph type="body" sz="quarter" idx="10"/>
          </p:nvPr>
        </p:nvSpPr>
        <p:spPr>
          <a:xfrm>
            <a:off x="588434" y="6407149"/>
            <a:ext cx="8255120" cy="383119"/>
          </a:xfrm>
        </p:spPr>
        <p:txBody>
          <a:bodyPr/>
          <a:lstStyle/>
          <a:p>
            <a:r>
              <a:rPr lang="en-US" sz="700" i="1" dirty="0"/>
              <a:t>Notes: </a:t>
            </a:r>
            <a:r>
              <a:rPr lang="en-US" sz="700" dirty="0"/>
              <a:t>a: Syndicated loans by the six Chinese banks are total loan amounts of projects in which the six Chinese banks participated. The actual loan contributions by individual banks were not available for many of the transactions. The six Chinese banks are China Development Bank, Export-Import Bank of China, Agricultural Bank of China, Bank of China, China Construction Bank, and Industrial and Commercial Bank of China. b: SRF includes four project investments that disclose investment amounts.</a:t>
            </a:r>
          </a:p>
          <a:p>
            <a:r>
              <a:rPr lang="en-US" sz="700" dirty="0"/>
              <a:t>Source: Zhou et al. 2018</a:t>
            </a:r>
          </a:p>
        </p:txBody>
      </p:sp>
    </p:spTree>
    <p:extLst>
      <p:ext uri="{BB962C8B-B14F-4D97-AF65-F5344CB8AC3E}">
        <p14:creationId xmlns:p14="http://schemas.microsoft.com/office/powerpoint/2010/main" val="206764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14C-0D97-4D83-9D02-4B5D2638C534}"/>
              </a:ext>
            </a:extLst>
          </p:cNvPr>
          <p:cNvSpPr>
            <a:spLocks noGrp="1"/>
          </p:cNvSpPr>
          <p:nvPr>
            <p:ph type="title"/>
          </p:nvPr>
        </p:nvSpPr>
        <p:spPr/>
        <p:txBody>
          <a:bodyPr>
            <a:normAutofit fontScale="90000"/>
          </a:bodyPr>
          <a:lstStyle/>
          <a:p>
            <a:r>
              <a:rPr lang="en-US" dirty="0"/>
              <a:t>Various types of financing can be blended</a:t>
            </a:r>
          </a:p>
        </p:txBody>
      </p:sp>
      <p:pic>
        <p:nvPicPr>
          <p:cNvPr id="8" name="Content Placeholder 7" descr="A screenshot of a social media post&#10;&#10;Description generated with very high confidence">
            <a:extLst>
              <a:ext uri="{FF2B5EF4-FFF2-40B4-BE49-F238E27FC236}">
                <a16:creationId xmlns:a16="http://schemas.microsoft.com/office/drawing/2014/main" id="{3628F99C-28F9-4BFA-93EA-77F09B51DC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9544"/>
          <a:stretch/>
        </p:blipFill>
        <p:spPr>
          <a:xfrm>
            <a:off x="1543272" y="971571"/>
            <a:ext cx="9378346" cy="5303520"/>
          </a:xfrm>
        </p:spPr>
      </p:pic>
      <p:sp>
        <p:nvSpPr>
          <p:cNvPr id="4" name="Text Placeholder 3">
            <a:extLst>
              <a:ext uri="{FF2B5EF4-FFF2-40B4-BE49-F238E27FC236}">
                <a16:creationId xmlns:a16="http://schemas.microsoft.com/office/drawing/2014/main" id="{FF531279-3B07-4365-B3B6-85A22D76C660}"/>
              </a:ext>
            </a:extLst>
          </p:cNvPr>
          <p:cNvSpPr>
            <a:spLocks noGrp="1"/>
          </p:cNvSpPr>
          <p:nvPr>
            <p:ph type="body" sz="quarter" idx="10"/>
          </p:nvPr>
        </p:nvSpPr>
        <p:spPr/>
        <p:txBody>
          <a:bodyPr/>
          <a:lstStyle/>
          <a:p>
            <a:r>
              <a:rPr lang="en-US" dirty="0"/>
              <a:t>Source: Zhou et al. 2018</a:t>
            </a:r>
          </a:p>
        </p:txBody>
      </p:sp>
    </p:spTree>
    <p:extLst>
      <p:ext uri="{BB962C8B-B14F-4D97-AF65-F5344CB8AC3E}">
        <p14:creationId xmlns:p14="http://schemas.microsoft.com/office/powerpoint/2010/main" val="186790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CC25-7200-4C2A-BFDA-7E9673BD41E9}"/>
              </a:ext>
            </a:extLst>
          </p:cNvPr>
          <p:cNvSpPr>
            <a:spLocks noGrp="1"/>
          </p:cNvSpPr>
          <p:nvPr>
            <p:ph type="title"/>
          </p:nvPr>
        </p:nvSpPr>
        <p:spPr/>
        <p:txBody>
          <a:bodyPr>
            <a:normAutofit fontScale="90000"/>
          </a:bodyPr>
          <a:lstStyle/>
          <a:p>
            <a:r>
              <a:rPr lang="en-US" dirty="0"/>
              <a:t>Various types of financing can be blended</a:t>
            </a:r>
          </a:p>
        </p:txBody>
      </p:sp>
      <p:pic>
        <p:nvPicPr>
          <p:cNvPr id="6" name="Content Placeholder 5">
            <a:extLst>
              <a:ext uri="{FF2B5EF4-FFF2-40B4-BE49-F238E27FC236}">
                <a16:creationId xmlns:a16="http://schemas.microsoft.com/office/drawing/2014/main" id="{044B544D-DF74-4550-9C69-07EC700F7F3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794"/>
          <a:stretch/>
        </p:blipFill>
        <p:spPr>
          <a:xfrm>
            <a:off x="271532" y="1184424"/>
            <a:ext cx="11648936" cy="4846320"/>
          </a:xfrm>
        </p:spPr>
      </p:pic>
      <p:sp>
        <p:nvSpPr>
          <p:cNvPr id="4" name="Text Placeholder 3">
            <a:extLst>
              <a:ext uri="{FF2B5EF4-FFF2-40B4-BE49-F238E27FC236}">
                <a16:creationId xmlns:a16="http://schemas.microsoft.com/office/drawing/2014/main" id="{3C4307FF-ECA8-459F-8936-ECCAD04B3E8A}"/>
              </a:ext>
            </a:extLst>
          </p:cNvPr>
          <p:cNvSpPr>
            <a:spLocks noGrp="1"/>
          </p:cNvSpPr>
          <p:nvPr>
            <p:ph type="body" sz="quarter" idx="10"/>
          </p:nvPr>
        </p:nvSpPr>
        <p:spPr>
          <a:xfrm>
            <a:off x="588434" y="6407149"/>
            <a:ext cx="8041216" cy="383119"/>
          </a:xfrm>
        </p:spPr>
        <p:txBody>
          <a:bodyPr/>
          <a:lstStyle/>
          <a:p>
            <a:r>
              <a:rPr lang="en-US" sz="1000" i="1" dirty="0"/>
              <a:t>Note: </a:t>
            </a:r>
            <a:r>
              <a:rPr lang="en-US" sz="1000" dirty="0"/>
              <a:t>ACWA = Saudi Arabia utility developer ACWA Power; DEWA = Dubai Electricity and Water Authority; CTGC = China Three Gorges Corporation; NCB = Saudi Arabia National Commercial Bank, UNB = UAE Union National Bank, FGB= First Gulf Bank.</a:t>
            </a:r>
          </a:p>
          <a:p>
            <a:r>
              <a:rPr lang="en-US" sz="1000" dirty="0"/>
              <a:t>Source: Zhou et al. 2018</a:t>
            </a:r>
          </a:p>
        </p:txBody>
      </p:sp>
    </p:spTree>
    <p:extLst>
      <p:ext uri="{BB962C8B-B14F-4D97-AF65-F5344CB8AC3E}">
        <p14:creationId xmlns:p14="http://schemas.microsoft.com/office/powerpoint/2010/main" val="2787135582"/>
      </p:ext>
    </p:extLst>
  </p:cSld>
  <p:clrMapOvr>
    <a:masterClrMapping/>
  </p:clrMapOvr>
</p:sld>
</file>

<file path=ppt/theme/theme1.xml><?xml version="1.0" encoding="utf-8"?>
<a:theme xmlns:a="http://schemas.openxmlformats.org/drawingml/2006/main" name="WRI-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796FA8-E819-6646-9E57-49A87320C980}" vid="{6145A0FF-1EC5-FA4C-B532-F800C9D32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1443</Words>
  <Application>Microsoft Office PowerPoint</Application>
  <PresentationFormat>Widescreen</PresentationFormat>
  <Paragraphs>99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Calibri</vt:lpstr>
      <vt:lpstr>Courier New</vt:lpstr>
      <vt:lpstr>Georgia</vt:lpstr>
      <vt:lpstr>Symbol</vt:lpstr>
      <vt:lpstr>Times New Roman</vt:lpstr>
      <vt:lpstr>WRI-temp</vt:lpstr>
      <vt:lpstr>Moving the Belt and Road Initiative:  From Words to Actions</vt:lpstr>
      <vt:lpstr>WHAT IS THE BELT AND ROAD?</vt:lpstr>
      <vt:lpstr>Far-reaching implications</vt:lpstr>
      <vt:lpstr>“THE PROJECT OF THE CENTURY”</vt:lpstr>
      <vt:lpstr>ENORMOUS OPPORTUNITY FOR renewable energy</vt:lpstr>
      <vt:lpstr>CHINA PUSHES FOR AN ECOLOGICAL CIVILIZATION</vt:lpstr>
      <vt:lpstr>Energy investments not aligned with climate goals</vt:lpstr>
      <vt:lpstr>Various types of financing can be blended</vt:lpstr>
      <vt:lpstr>Various types of financing can be blended</vt:lpstr>
      <vt:lpstr>Policy signal matters</vt:lpstr>
      <vt:lpstr>Policy signal matters</vt:lpstr>
      <vt:lpstr>Will Belt and Road Forum Produce Sustainability Guidelines?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BELT AND ROAD?</dc:title>
  <dc:creator>Lihuan Zhou</dc:creator>
  <cp:lastModifiedBy>Lihuan Zhou</cp:lastModifiedBy>
  <cp:revision>1</cp:revision>
  <dcterms:created xsi:type="dcterms:W3CDTF">2019-02-25T19:31:53Z</dcterms:created>
  <dcterms:modified xsi:type="dcterms:W3CDTF">2019-04-23T19:56:25Z</dcterms:modified>
</cp:coreProperties>
</file>